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32"/>
  </p:notesMasterIdLst>
  <p:sldIdLst>
    <p:sldId id="256" r:id="rId3"/>
    <p:sldId id="257" r:id="rId4"/>
    <p:sldId id="258" r:id="rId5"/>
    <p:sldId id="259" r:id="rId6"/>
    <p:sldId id="282" r:id="rId7"/>
    <p:sldId id="283" r:id="rId8"/>
    <p:sldId id="285" r:id="rId9"/>
    <p:sldId id="260" r:id="rId10"/>
    <p:sldId id="284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1" r:id="rId31"/>
  </p:sldIdLst>
  <p:sldSz cx="9144000" cy="5143500" type="screen16x9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="" xmlns:p14="http://schemas.microsoft.com/office/powerpoint/2010/main">
          <a:srgbClr val="FF0000"/>
        </p14:laserClr>
      </p:ext>
      <p:ext uri="{2FDB2607-1784-4EEB-B798-7EB5836EED8A}">
        <p14:showMediaCtrls xmlns="" xmlns:p14="http://schemas.microsoft.com/office/powerpoint/2010/main" val="1"/>
      </p:ext>
    </p:extLst>
  </p:showPr>
  <p:clrMru>
    <a:srgbClr val="F7B902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591" autoAdjust="0"/>
    <p:restoredTop sz="94660"/>
  </p:normalViewPr>
  <p:slideViewPr>
    <p:cSldViewPr snapToGrid="0">
      <p:cViewPr>
        <p:scale>
          <a:sx n="125" d="100"/>
          <a:sy n="125" d="100"/>
        </p:scale>
        <p:origin x="-490" y="-9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="" xmlns:p14="http://schemas.microsoft.com/office/powerpoint/2010/main" val="317885179"/>
      </p:ext>
    </p:extLst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通过精细化的运营策略及精准定位为客户获取潜在目标晕乎，</a:t>
            </a:r>
          </a:p>
        </p:txBody>
      </p:sp>
    </p:spTree>
    <p:extLst>
      <p:ext uri="{BB962C8B-B14F-4D97-AF65-F5344CB8AC3E}">
        <p14:creationId xmlns="" xmlns:p14="http://schemas.microsoft.com/office/powerpoint/2010/main" val="524658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>
            <a:spLocks noGrp="1"/>
          </p:cNvSpPr>
          <p:nvPr>
            <p:ph type="title"/>
          </p:nvPr>
        </p:nvSpPr>
        <p:spPr>
          <a:xfrm>
            <a:off x="685800" y="1597820"/>
            <a:ext cx="7772400" cy="110252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2" name="正文级别 1…"/>
          <p:cNvSpPr>
            <a:spLocks noGrp="1"/>
          </p:cNvSpPr>
          <p:nvPr>
            <p:ph type="body" sz="quarter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93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94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标题文本"/>
          <p:cNvSpPr>
            <a:spLocks noGrp="1"/>
          </p:cNvSpPr>
          <p:nvPr>
            <p:ph type="title"/>
          </p:nvPr>
        </p:nvSpPr>
        <p:spPr>
          <a:xfrm>
            <a:off x="6629400" y="154780"/>
            <a:ext cx="2057400" cy="3290889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102" name="正文级别 1…"/>
          <p:cNvSpPr>
            <a:spLocks noGrp="1"/>
          </p:cNvSpPr>
          <p:nvPr>
            <p:ph type="body" idx="1"/>
          </p:nvPr>
        </p:nvSpPr>
        <p:spPr>
          <a:xfrm>
            <a:off x="457200" y="154780"/>
            <a:ext cx="6019800" cy="3290889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03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25478804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5871280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hangingPunct="1"/>
            <a:endParaRPr lang="zh-CN" altLang="en-US" sz="1350" kern="12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876458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21" name="正文级别 1…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2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>
            <a:spLocks noGrp="1"/>
          </p:cNvSpPr>
          <p:nvPr>
            <p:ph type="title"/>
          </p:nvPr>
        </p:nvSpPr>
        <p:spPr>
          <a:xfrm>
            <a:off x="722312" y="3305176"/>
            <a:ext cx="7772401" cy="1021557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>
            <a:spLocks noGrp="1"/>
          </p:cNvSpPr>
          <p:nvPr>
            <p:ph type="body" sz="quarter" idx="1"/>
          </p:nvPr>
        </p:nvSpPr>
        <p:spPr>
          <a:xfrm>
            <a:off x="722312" y="2180034"/>
            <a:ext cx="7772401" cy="1125141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>
            <a:spLocks noGrp="1"/>
          </p:cNvSpPr>
          <p:nvPr>
            <p:ph type="body" sz="half" idx="1"/>
          </p:nvPr>
        </p:nvSpPr>
        <p:spPr>
          <a:xfrm>
            <a:off x="457200" y="900112"/>
            <a:ext cx="4038600" cy="2545558"/>
          </a:xfrm>
          <a:prstGeom prst="rect">
            <a:avLst/>
          </a:prstGeom>
        </p:spPr>
        <p:txBody>
          <a:bodyPr/>
          <a:lstStyle>
            <a:lvl1pPr>
              <a:spcBef>
                <a:spcPts val="600"/>
              </a:spcBef>
              <a:defRPr sz="2800"/>
            </a:lvl1pPr>
            <a:lvl2pPr marL="790575" indent="-333375">
              <a:spcBef>
                <a:spcPts val="600"/>
              </a:spcBef>
              <a:defRPr sz="2800"/>
            </a:lvl2pPr>
            <a:lvl3pPr marL="1234439" indent="-320039">
              <a:spcBef>
                <a:spcPts val="600"/>
              </a:spcBef>
              <a:defRPr sz="2800"/>
            </a:lvl3pPr>
            <a:lvl4pPr marL="1727200" indent="-355600">
              <a:spcBef>
                <a:spcPts val="600"/>
              </a:spcBef>
              <a:defRPr sz="2800"/>
            </a:lvl4pPr>
            <a:lvl5pPr marL="2184400" indent="-355600">
              <a:spcBef>
                <a:spcPts val="600"/>
              </a:spcBef>
              <a:defRPr sz="2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>
            <a:spLocks noGrp="1"/>
          </p:cNvSpPr>
          <p:nvPr>
            <p:ph type="body" sz="quarter" idx="1"/>
          </p:nvPr>
        </p:nvSpPr>
        <p:spPr>
          <a:xfrm>
            <a:off x="457200" y="1151334"/>
            <a:ext cx="4040188" cy="479823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500"/>
              </a:spcBef>
              <a:buSzTx/>
              <a:buFontTx/>
              <a:buNone/>
              <a:defRPr sz="2400" b="1"/>
            </a:lvl1pPr>
            <a:lvl2pPr marL="0" indent="457200">
              <a:spcBef>
                <a:spcPts val="500"/>
              </a:spcBef>
              <a:buSzTx/>
              <a:buFontTx/>
              <a:buNone/>
              <a:defRPr sz="2400" b="1"/>
            </a:lvl2pPr>
            <a:lvl3pPr marL="0" indent="914400">
              <a:spcBef>
                <a:spcPts val="500"/>
              </a:spcBef>
              <a:buSzTx/>
              <a:buFontTx/>
              <a:buNone/>
              <a:defRPr sz="2400" b="1"/>
            </a:lvl3pPr>
            <a:lvl4pPr marL="0" indent="1371600">
              <a:spcBef>
                <a:spcPts val="500"/>
              </a:spcBef>
              <a:buSzTx/>
              <a:buFontTx/>
              <a:buNone/>
              <a:defRPr sz="2400" b="1"/>
            </a:lvl4pPr>
            <a:lvl5pPr marL="0" indent="1828800">
              <a:spcBef>
                <a:spcPts val="500"/>
              </a:spcBef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13"/>
          </p:nvPr>
        </p:nvSpPr>
        <p:spPr>
          <a:xfrm>
            <a:off x="4645028" y="1151334"/>
            <a:ext cx="4041776" cy="479823"/>
          </a:xfrm>
          <a:prstGeom prst="rect">
            <a:avLst/>
          </a:prstGeom>
        </p:spPr>
        <p:txBody>
          <a:bodyPr anchor="b"/>
          <a:lstStyle/>
          <a:p>
            <a:pPr marL="0" indent="0">
              <a:spcBef>
                <a:spcPts val="500"/>
              </a:spcBef>
              <a:buSzTx/>
              <a:buFontTx/>
              <a:buNone/>
              <a:defRPr sz="2400" b="1"/>
            </a:pPr>
            <a:endParaRPr/>
          </a:p>
        </p:txBody>
      </p:sp>
      <p:sp>
        <p:nvSpPr>
          <p:cNvPr id="50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>
            <a:spLocks noGrp="1"/>
          </p:cNvSpPr>
          <p:nvPr>
            <p:ph type="title"/>
          </p:nvPr>
        </p:nvSpPr>
        <p:spPr>
          <a:xfrm>
            <a:off x="457201" y="204786"/>
            <a:ext cx="3008315" cy="871539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>
            <a:spLocks noGrp="1"/>
          </p:cNvSpPr>
          <p:nvPr>
            <p:ph type="body" idx="1"/>
          </p:nvPr>
        </p:nvSpPr>
        <p:spPr>
          <a:xfrm>
            <a:off x="3575050" y="204789"/>
            <a:ext cx="5111750" cy="4389836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half" idx="13"/>
          </p:nvPr>
        </p:nvSpPr>
        <p:spPr>
          <a:xfrm>
            <a:off x="457201" y="1076327"/>
            <a:ext cx="3008315" cy="3518298"/>
          </a:xfrm>
          <a:prstGeom prst="rect">
            <a:avLst/>
          </a:prstGeom>
        </p:spPr>
        <p:txBody>
          <a:bodyPr/>
          <a:lstStyle/>
          <a:p>
            <a:pPr marL="0" indent="0">
              <a:spcBef>
                <a:spcPts val="300"/>
              </a:spcBef>
              <a:buSzTx/>
              <a:buFontTx/>
              <a:buNone/>
              <a:defRPr sz="1400"/>
            </a:pPr>
            <a:endParaRPr/>
          </a:p>
        </p:txBody>
      </p:sp>
      <p:sp>
        <p:nvSpPr>
          <p:cNvPr id="75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1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13"/>
          </p:nvPr>
        </p:nvSpPr>
        <p:spPr>
          <a:xfrm>
            <a:off x="1792288" y="459581"/>
            <a:ext cx="5486401" cy="3086101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endParaRPr/>
          </a:p>
        </p:txBody>
      </p:sp>
      <p:sp>
        <p:nvSpPr>
          <p:cNvPr id="84" name="正文级别 1…"/>
          <p:cNvSpPr>
            <a:spLocks noGrp="1"/>
          </p:cNvSpPr>
          <p:nvPr>
            <p:ph type="body" sz="quarter" idx="1"/>
          </p:nvPr>
        </p:nvSpPr>
        <p:spPr>
          <a:xfrm>
            <a:off x="1792288" y="4025503"/>
            <a:ext cx="5486401" cy="603648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300"/>
              </a:spcBef>
              <a:buSzTx/>
              <a:buFontTx/>
              <a:buNone/>
              <a:defRPr sz="1400"/>
            </a:lvl1pPr>
            <a:lvl2pPr marL="0" indent="457200">
              <a:spcBef>
                <a:spcPts val="300"/>
              </a:spcBef>
              <a:buSzTx/>
              <a:buFontTx/>
              <a:buNone/>
              <a:defRPr sz="1400"/>
            </a:lvl2pPr>
            <a:lvl3pPr marL="0" indent="914400">
              <a:spcBef>
                <a:spcPts val="300"/>
              </a:spcBef>
              <a:buSzTx/>
              <a:buFontTx/>
              <a:buNone/>
              <a:defRPr sz="1400"/>
            </a:lvl3pPr>
            <a:lvl4pPr marL="0" indent="1371600">
              <a:spcBef>
                <a:spcPts val="300"/>
              </a:spcBef>
              <a:buSzTx/>
              <a:buFontTx/>
              <a:buNone/>
              <a:defRPr sz="1400"/>
            </a:lvl4pPr>
            <a:lvl5pPr marL="0" indent="1828800">
              <a:spcBef>
                <a:spcPts val="300"/>
              </a:spcBef>
              <a:buSzTx/>
              <a:buFontTx/>
              <a:buNone/>
              <a:defRPr sz="1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>
            <a:spLocks noGrp="1"/>
          </p:cNvSpPr>
          <p:nvPr>
            <p:ph type="body" idx="1"/>
          </p:nvPr>
        </p:nvSpPr>
        <p:spPr>
          <a:xfrm>
            <a:off x="457200" y="1200150"/>
            <a:ext cx="8229600" cy="339447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>
            <a:spLocks noGrp="1"/>
          </p:cNvSpPr>
          <p:nvPr>
            <p:ph type="sldNum" sz="quarter" idx="2"/>
          </p:nvPr>
        </p:nvSpPr>
        <p:spPr>
          <a:xfrm>
            <a:off x="8422818" y="4769565"/>
            <a:ext cx="263983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/>
  <p:txStyles>
    <p:titleStyle>
      <a:lvl1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titleStyle>
    <p:bodyStyle>
      <a:lvl1pPr marL="342900" marR="0" indent="-3429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83771" marR="0" indent="-326571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19200" marR="0" indent="-30480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373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–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945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»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517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108960" marR="0" indent="-365760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661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23359" marR="0" indent="-365759" algn="l" defTabSz="914400" rtl="0" latinLnBrk="0">
        <a:lnSpc>
          <a:spcPct val="100000"/>
        </a:lnSpc>
        <a:spcBef>
          <a:spcPts val="700"/>
        </a:spcBef>
        <a:spcAft>
          <a:spcPts val="0"/>
        </a:spcAft>
        <a:buClrTx/>
        <a:buSzPct val="100000"/>
        <a:buFont typeface="Arial"/>
        <a:buChar char="•"/>
        <a:tabLst/>
        <a:defRPr sz="3200" b="0" i="0" u="none" strike="noStrike" cap="none" spc="0" baseline="0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2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="" xmlns:p14="http://schemas.microsoft.com/office/powerpoint/2010/main" val="1883641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图片 7" descr="图片 7"/>
          <p:cNvPicPr>
            <a:picLocks noChangeAspect="1"/>
          </p:cNvPicPr>
          <p:nvPr/>
        </p:nvPicPr>
        <p:blipFill>
          <a:blip r:embed="rId2" cstate="print">
            <a:extLst/>
          </a:blip>
          <a:srcRect l="448"/>
          <a:stretch>
            <a:fillRect/>
          </a:stretch>
        </p:blipFill>
        <p:spPr>
          <a:xfrm>
            <a:off x="0" y="0"/>
            <a:ext cx="9144000" cy="5164807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矩形 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65098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4" name="TextBox 4"/>
          <p:cNvSpPr/>
          <p:nvPr/>
        </p:nvSpPr>
        <p:spPr>
          <a:xfrm>
            <a:off x="1350010" y="1972563"/>
            <a:ext cx="6200141" cy="9423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800"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dirty="0" err="1"/>
              <a:t>章鱼移动广告平台介绍</a:t>
            </a:r>
            <a:endParaRPr dirty="0"/>
          </a:p>
        </p:txBody>
      </p:sp>
      <p:pic>
        <p:nvPicPr>
          <p:cNvPr id="116" name="图片 11" descr="图片 11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789849" y="4297680"/>
            <a:ext cx="423183" cy="538960"/>
          </a:xfrm>
          <a:prstGeom prst="rect">
            <a:avLst/>
          </a:prstGeom>
          <a:ln w="12700">
            <a:miter lim="400000"/>
          </a:ln>
        </p:spPr>
      </p:pic>
      <p:sp>
        <p:nvSpPr>
          <p:cNvPr id="7" name="TextBox 6"/>
          <p:cNvSpPr txBox="1"/>
          <p:nvPr/>
        </p:nvSpPr>
        <p:spPr>
          <a:xfrm>
            <a:off x="4291796" y="4578096"/>
            <a:ext cx="518730" cy="24621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2017</a:t>
            </a:r>
            <a:r>
              <a:rPr lang="en-US" altLang="zh-CN" sz="1000" b="1" dirty="0" smtClean="0">
                <a:solidFill>
                  <a:schemeClr val="bg1">
                    <a:lumMod val="95000"/>
                  </a:schemeClr>
                </a:solidFill>
              </a:rPr>
              <a:t>.</a:t>
            </a:r>
            <a:r>
              <a:rPr kumimoji="0" lang="en-US" altLang="zh-CN" sz="1000" b="1" i="0" u="none" strike="noStrike" cap="none" spc="0" normalizeH="0" baseline="0" dirty="0" smtClean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rPr>
              <a:t>11</a:t>
            </a:r>
            <a:endParaRPr kumimoji="0" lang="zh-CN" altLang="en-US" sz="1000" b="1" i="0" u="none" strike="noStrike" cap="none" spc="0" normalizeH="0" baseline="0" dirty="0">
              <a:ln>
                <a:noFill/>
              </a:ln>
              <a:solidFill>
                <a:schemeClr val="bg1">
                  <a:lumMod val="95000"/>
                </a:schemeClr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91" name="文本框 1"/>
          <p:cNvSpPr/>
          <p:nvPr/>
        </p:nvSpPr>
        <p:spPr>
          <a:xfrm>
            <a:off x="3038168" y="696530"/>
            <a:ext cx="3067665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 b="1">
                <a:solidFill>
                  <a:srgbClr val="F7B902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t>CONTENT</a:t>
            </a:r>
          </a:p>
        </p:txBody>
      </p:sp>
      <p:sp>
        <p:nvSpPr>
          <p:cNvPr id="192" name="矩形 23"/>
          <p:cNvSpPr/>
          <p:nvPr/>
        </p:nvSpPr>
        <p:spPr>
          <a:xfrm>
            <a:off x="2703326" y="1409524"/>
            <a:ext cx="3737348" cy="12701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95" name="组合 35"/>
          <p:cNvGrpSpPr/>
          <p:nvPr/>
        </p:nvGrpSpPr>
        <p:grpSpPr>
          <a:xfrm>
            <a:off x="915187" y="1920476"/>
            <a:ext cx="1117601" cy="1117601"/>
            <a:chOff x="0" y="0"/>
            <a:chExt cx="1117600" cy="1117600"/>
          </a:xfrm>
        </p:grpSpPr>
        <p:sp>
          <p:nvSpPr>
            <p:cNvPr id="193" name="椭圆 25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4" name="KSO_Shape"/>
            <p:cNvSpPr/>
            <p:nvPr/>
          </p:nvSpPr>
          <p:spPr>
            <a:xfrm>
              <a:off x="323067" y="288877"/>
              <a:ext cx="471465" cy="539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1" y="19374"/>
                  </a:moveTo>
                  <a:lnTo>
                    <a:pt x="12871" y="19376"/>
                  </a:lnTo>
                  <a:lnTo>
                    <a:pt x="12897" y="19379"/>
                  </a:lnTo>
                  <a:lnTo>
                    <a:pt x="12922" y="19384"/>
                  </a:lnTo>
                  <a:lnTo>
                    <a:pt x="12948" y="19392"/>
                  </a:lnTo>
                  <a:lnTo>
                    <a:pt x="12972" y="19403"/>
                  </a:lnTo>
                  <a:lnTo>
                    <a:pt x="12994" y="19414"/>
                  </a:lnTo>
                  <a:lnTo>
                    <a:pt x="13014" y="19427"/>
                  </a:lnTo>
                  <a:lnTo>
                    <a:pt x="13035" y="19444"/>
                  </a:lnTo>
                  <a:lnTo>
                    <a:pt x="13053" y="19460"/>
                  </a:lnTo>
                  <a:lnTo>
                    <a:pt x="13070" y="19479"/>
                  </a:lnTo>
                  <a:lnTo>
                    <a:pt x="13082" y="19499"/>
                  </a:lnTo>
                  <a:lnTo>
                    <a:pt x="13094" y="19520"/>
                  </a:lnTo>
                  <a:lnTo>
                    <a:pt x="13103" y="19541"/>
                  </a:lnTo>
                  <a:lnTo>
                    <a:pt x="13108" y="19565"/>
                  </a:lnTo>
                  <a:lnTo>
                    <a:pt x="13114" y="19589"/>
                  </a:lnTo>
                  <a:lnTo>
                    <a:pt x="13116" y="19613"/>
                  </a:lnTo>
                  <a:lnTo>
                    <a:pt x="13114" y="19638"/>
                  </a:lnTo>
                  <a:lnTo>
                    <a:pt x="13108" y="19662"/>
                  </a:lnTo>
                  <a:lnTo>
                    <a:pt x="13103" y="19685"/>
                  </a:lnTo>
                  <a:lnTo>
                    <a:pt x="13094" y="19707"/>
                  </a:lnTo>
                  <a:lnTo>
                    <a:pt x="13082" y="19728"/>
                  </a:lnTo>
                  <a:lnTo>
                    <a:pt x="13070" y="19748"/>
                  </a:lnTo>
                  <a:lnTo>
                    <a:pt x="13053" y="19767"/>
                  </a:lnTo>
                  <a:lnTo>
                    <a:pt x="13035" y="19783"/>
                  </a:lnTo>
                  <a:lnTo>
                    <a:pt x="13014" y="19799"/>
                  </a:lnTo>
                  <a:lnTo>
                    <a:pt x="12994" y="19812"/>
                  </a:lnTo>
                  <a:lnTo>
                    <a:pt x="12972" y="19824"/>
                  </a:lnTo>
                  <a:lnTo>
                    <a:pt x="12948" y="19835"/>
                  </a:lnTo>
                  <a:lnTo>
                    <a:pt x="12922" y="19843"/>
                  </a:lnTo>
                  <a:lnTo>
                    <a:pt x="12897" y="19850"/>
                  </a:lnTo>
                  <a:lnTo>
                    <a:pt x="12871" y="19853"/>
                  </a:lnTo>
                  <a:lnTo>
                    <a:pt x="12814" y="19853"/>
                  </a:lnTo>
                  <a:lnTo>
                    <a:pt x="12788" y="19850"/>
                  </a:lnTo>
                  <a:lnTo>
                    <a:pt x="12760" y="19843"/>
                  </a:lnTo>
                  <a:lnTo>
                    <a:pt x="12735" y="19835"/>
                  </a:lnTo>
                  <a:lnTo>
                    <a:pt x="12713" y="19824"/>
                  </a:lnTo>
                  <a:lnTo>
                    <a:pt x="12689" y="19812"/>
                  </a:lnTo>
                  <a:lnTo>
                    <a:pt x="12668" y="19799"/>
                  </a:lnTo>
                  <a:lnTo>
                    <a:pt x="12648" y="19783"/>
                  </a:lnTo>
                  <a:lnTo>
                    <a:pt x="12632" y="19767"/>
                  </a:lnTo>
                  <a:lnTo>
                    <a:pt x="12615" y="19748"/>
                  </a:lnTo>
                  <a:lnTo>
                    <a:pt x="12602" y="19728"/>
                  </a:lnTo>
                  <a:lnTo>
                    <a:pt x="12591" y="19707"/>
                  </a:lnTo>
                  <a:lnTo>
                    <a:pt x="12573" y="19662"/>
                  </a:lnTo>
                  <a:lnTo>
                    <a:pt x="12569" y="19638"/>
                  </a:lnTo>
                  <a:lnTo>
                    <a:pt x="12567" y="19613"/>
                  </a:lnTo>
                  <a:lnTo>
                    <a:pt x="12569" y="19589"/>
                  </a:lnTo>
                  <a:lnTo>
                    <a:pt x="12573" y="19565"/>
                  </a:lnTo>
                  <a:lnTo>
                    <a:pt x="12582" y="19541"/>
                  </a:lnTo>
                  <a:lnTo>
                    <a:pt x="12591" y="19520"/>
                  </a:lnTo>
                  <a:lnTo>
                    <a:pt x="12602" y="19499"/>
                  </a:lnTo>
                  <a:lnTo>
                    <a:pt x="12615" y="19479"/>
                  </a:lnTo>
                  <a:lnTo>
                    <a:pt x="12632" y="19460"/>
                  </a:lnTo>
                  <a:lnTo>
                    <a:pt x="12648" y="19444"/>
                  </a:lnTo>
                  <a:lnTo>
                    <a:pt x="12668" y="19427"/>
                  </a:lnTo>
                  <a:lnTo>
                    <a:pt x="12689" y="19414"/>
                  </a:lnTo>
                  <a:lnTo>
                    <a:pt x="12713" y="19403"/>
                  </a:lnTo>
                  <a:lnTo>
                    <a:pt x="12735" y="19392"/>
                  </a:lnTo>
                  <a:lnTo>
                    <a:pt x="12760" y="19384"/>
                  </a:lnTo>
                  <a:lnTo>
                    <a:pt x="12788" y="19379"/>
                  </a:lnTo>
                  <a:lnTo>
                    <a:pt x="12814" y="19376"/>
                  </a:lnTo>
                  <a:lnTo>
                    <a:pt x="12841" y="19374"/>
                  </a:lnTo>
                  <a:close/>
                  <a:moveTo>
                    <a:pt x="14208" y="17303"/>
                  </a:moveTo>
                  <a:lnTo>
                    <a:pt x="14234" y="17305"/>
                  </a:lnTo>
                  <a:lnTo>
                    <a:pt x="14256" y="17307"/>
                  </a:lnTo>
                  <a:lnTo>
                    <a:pt x="14280" y="17308"/>
                  </a:lnTo>
                  <a:lnTo>
                    <a:pt x="14300" y="17311"/>
                  </a:lnTo>
                  <a:lnTo>
                    <a:pt x="14345" y="17321"/>
                  </a:lnTo>
                  <a:lnTo>
                    <a:pt x="14388" y="17336"/>
                  </a:lnTo>
                  <a:lnTo>
                    <a:pt x="14429" y="17352"/>
                  </a:lnTo>
                  <a:lnTo>
                    <a:pt x="14468" y="17373"/>
                  </a:lnTo>
                  <a:lnTo>
                    <a:pt x="14503" y="17396"/>
                  </a:lnTo>
                  <a:lnTo>
                    <a:pt x="14536" y="17421"/>
                  </a:lnTo>
                  <a:lnTo>
                    <a:pt x="14566" y="17451"/>
                  </a:lnTo>
                  <a:lnTo>
                    <a:pt x="14592" y="17483"/>
                  </a:lnTo>
                  <a:lnTo>
                    <a:pt x="14616" y="17514"/>
                  </a:lnTo>
                  <a:lnTo>
                    <a:pt x="14635" y="17549"/>
                  </a:lnTo>
                  <a:lnTo>
                    <a:pt x="14651" y="17588"/>
                  </a:lnTo>
                  <a:lnTo>
                    <a:pt x="14662" y="17627"/>
                  </a:lnTo>
                  <a:lnTo>
                    <a:pt x="14666" y="17646"/>
                  </a:lnTo>
                  <a:lnTo>
                    <a:pt x="14670" y="17667"/>
                  </a:lnTo>
                  <a:lnTo>
                    <a:pt x="14672" y="17687"/>
                  </a:lnTo>
                  <a:lnTo>
                    <a:pt x="14672" y="17727"/>
                  </a:lnTo>
                  <a:lnTo>
                    <a:pt x="14670" y="17748"/>
                  </a:lnTo>
                  <a:lnTo>
                    <a:pt x="14666" y="17769"/>
                  </a:lnTo>
                  <a:lnTo>
                    <a:pt x="14662" y="17789"/>
                  </a:lnTo>
                  <a:lnTo>
                    <a:pt x="14651" y="17827"/>
                  </a:lnTo>
                  <a:lnTo>
                    <a:pt x="14635" y="17865"/>
                  </a:lnTo>
                  <a:lnTo>
                    <a:pt x="14616" y="17900"/>
                  </a:lnTo>
                  <a:lnTo>
                    <a:pt x="14592" y="17933"/>
                  </a:lnTo>
                  <a:lnTo>
                    <a:pt x="14566" y="17965"/>
                  </a:lnTo>
                  <a:lnTo>
                    <a:pt x="14536" y="17994"/>
                  </a:lnTo>
                  <a:lnTo>
                    <a:pt x="14503" y="18018"/>
                  </a:lnTo>
                  <a:lnTo>
                    <a:pt x="14468" y="18043"/>
                  </a:lnTo>
                  <a:lnTo>
                    <a:pt x="14429" y="18064"/>
                  </a:lnTo>
                  <a:lnTo>
                    <a:pt x="14388" y="18080"/>
                  </a:lnTo>
                  <a:lnTo>
                    <a:pt x="14345" y="18093"/>
                  </a:lnTo>
                  <a:lnTo>
                    <a:pt x="14300" y="18104"/>
                  </a:lnTo>
                  <a:lnTo>
                    <a:pt x="14280" y="18107"/>
                  </a:lnTo>
                  <a:lnTo>
                    <a:pt x="14256" y="18109"/>
                  </a:lnTo>
                  <a:lnTo>
                    <a:pt x="14234" y="18111"/>
                  </a:lnTo>
                  <a:lnTo>
                    <a:pt x="14208" y="18112"/>
                  </a:lnTo>
                  <a:lnTo>
                    <a:pt x="14184" y="18111"/>
                  </a:lnTo>
                  <a:lnTo>
                    <a:pt x="14161" y="18109"/>
                  </a:lnTo>
                  <a:lnTo>
                    <a:pt x="14137" y="18107"/>
                  </a:lnTo>
                  <a:lnTo>
                    <a:pt x="14115" y="18104"/>
                  </a:lnTo>
                  <a:lnTo>
                    <a:pt x="14070" y="18093"/>
                  </a:lnTo>
                  <a:lnTo>
                    <a:pt x="14028" y="18080"/>
                  </a:lnTo>
                  <a:lnTo>
                    <a:pt x="13989" y="18064"/>
                  </a:lnTo>
                  <a:lnTo>
                    <a:pt x="13950" y="18043"/>
                  </a:lnTo>
                  <a:lnTo>
                    <a:pt x="13914" y="18018"/>
                  </a:lnTo>
                  <a:lnTo>
                    <a:pt x="13881" y="17994"/>
                  </a:lnTo>
                  <a:lnTo>
                    <a:pt x="13849" y="17965"/>
                  </a:lnTo>
                  <a:lnTo>
                    <a:pt x="13823" y="17933"/>
                  </a:lnTo>
                  <a:lnTo>
                    <a:pt x="13799" y="17900"/>
                  </a:lnTo>
                  <a:lnTo>
                    <a:pt x="13781" y="17865"/>
                  </a:lnTo>
                  <a:lnTo>
                    <a:pt x="13764" y="17827"/>
                  </a:lnTo>
                  <a:lnTo>
                    <a:pt x="13755" y="17789"/>
                  </a:lnTo>
                  <a:lnTo>
                    <a:pt x="13749" y="17769"/>
                  </a:lnTo>
                  <a:lnTo>
                    <a:pt x="13747" y="17748"/>
                  </a:lnTo>
                  <a:lnTo>
                    <a:pt x="13745" y="17727"/>
                  </a:lnTo>
                  <a:lnTo>
                    <a:pt x="13745" y="17687"/>
                  </a:lnTo>
                  <a:lnTo>
                    <a:pt x="13747" y="17667"/>
                  </a:lnTo>
                  <a:lnTo>
                    <a:pt x="13749" y="17646"/>
                  </a:lnTo>
                  <a:lnTo>
                    <a:pt x="13755" y="17627"/>
                  </a:lnTo>
                  <a:lnTo>
                    <a:pt x="13764" y="17588"/>
                  </a:lnTo>
                  <a:lnTo>
                    <a:pt x="13781" y="17549"/>
                  </a:lnTo>
                  <a:lnTo>
                    <a:pt x="13799" y="17514"/>
                  </a:lnTo>
                  <a:lnTo>
                    <a:pt x="13823" y="17483"/>
                  </a:lnTo>
                  <a:lnTo>
                    <a:pt x="13849" y="17451"/>
                  </a:lnTo>
                  <a:lnTo>
                    <a:pt x="13881" y="17421"/>
                  </a:lnTo>
                  <a:lnTo>
                    <a:pt x="13914" y="17396"/>
                  </a:lnTo>
                  <a:lnTo>
                    <a:pt x="13950" y="17373"/>
                  </a:lnTo>
                  <a:lnTo>
                    <a:pt x="13989" y="17352"/>
                  </a:lnTo>
                  <a:lnTo>
                    <a:pt x="14028" y="17336"/>
                  </a:lnTo>
                  <a:lnTo>
                    <a:pt x="14070" y="17321"/>
                  </a:lnTo>
                  <a:lnTo>
                    <a:pt x="14115" y="17311"/>
                  </a:lnTo>
                  <a:lnTo>
                    <a:pt x="14137" y="17308"/>
                  </a:lnTo>
                  <a:lnTo>
                    <a:pt x="14161" y="17307"/>
                  </a:lnTo>
                  <a:lnTo>
                    <a:pt x="14184" y="17305"/>
                  </a:lnTo>
                  <a:lnTo>
                    <a:pt x="14208" y="17303"/>
                  </a:lnTo>
                  <a:close/>
                  <a:moveTo>
                    <a:pt x="15290" y="15401"/>
                  </a:moveTo>
                  <a:lnTo>
                    <a:pt x="15350" y="15401"/>
                  </a:lnTo>
                  <a:lnTo>
                    <a:pt x="15377" y="15404"/>
                  </a:lnTo>
                  <a:lnTo>
                    <a:pt x="15407" y="15406"/>
                  </a:lnTo>
                  <a:lnTo>
                    <a:pt x="15435" y="15411"/>
                  </a:lnTo>
                  <a:lnTo>
                    <a:pt x="15465" y="15415"/>
                  </a:lnTo>
                  <a:lnTo>
                    <a:pt x="15490" y="15423"/>
                  </a:lnTo>
                  <a:lnTo>
                    <a:pt x="15518" y="15432"/>
                  </a:lnTo>
                  <a:lnTo>
                    <a:pt x="15542" y="15440"/>
                  </a:lnTo>
                  <a:lnTo>
                    <a:pt x="15568" y="15449"/>
                  </a:lnTo>
                  <a:lnTo>
                    <a:pt x="15594" y="15462"/>
                  </a:lnTo>
                  <a:lnTo>
                    <a:pt x="15616" y="15474"/>
                  </a:lnTo>
                  <a:lnTo>
                    <a:pt x="15641" y="15487"/>
                  </a:lnTo>
                  <a:lnTo>
                    <a:pt x="15663" y="15501"/>
                  </a:lnTo>
                  <a:lnTo>
                    <a:pt x="15685" y="15516"/>
                  </a:lnTo>
                  <a:lnTo>
                    <a:pt x="15705" y="15532"/>
                  </a:lnTo>
                  <a:lnTo>
                    <a:pt x="15726" y="15548"/>
                  </a:lnTo>
                  <a:lnTo>
                    <a:pt x="15744" y="15566"/>
                  </a:lnTo>
                  <a:lnTo>
                    <a:pt x="15763" y="15584"/>
                  </a:lnTo>
                  <a:lnTo>
                    <a:pt x="15779" y="15603"/>
                  </a:lnTo>
                  <a:lnTo>
                    <a:pt x="15796" y="15622"/>
                  </a:lnTo>
                  <a:lnTo>
                    <a:pt x="15811" y="15644"/>
                  </a:lnTo>
                  <a:lnTo>
                    <a:pt x="15824" y="15663"/>
                  </a:lnTo>
                  <a:lnTo>
                    <a:pt x="15839" y="15686"/>
                  </a:lnTo>
                  <a:lnTo>
                    <a:pt x="15850" y="15708"/>
                  </a:lnTo>
                  <a:lnTo>
                    <a:pt x="15859" y="15729"/>
                  </a:lnTo>
                  <a:lnTo>
                    <a:pt x="15867" y="15754"/>
                  </a:lnTo>
                  <a:lnTo>
                    <a:pt x="15876" y="15776"/>
                  </a:lnTo>
                  <a:lnTo>
                    <a:pt x="15883" y="15800"/>
                  </a:lnTo>
                  <a:lnTo>
                    <a:pt x="15887" y="15826"/>
                  </a:lnTo>
                  <a:lnTo>
                    <a:pt x="15891" y="15852"/>
                  </a:lnTo>
                  <a:lnTo>
                    <a:pt x="15892" y="15876"/>
                  </a:lnTo>
                  <a:lnTo>
                    <a:pt x="15894" y="15902"/>
                  </a:lnTo>
                  <a:lnTo>
                    <a:pt x="15892" y="15928"/>
                  </a:lnTo>
                  <a:lnTo>
                    <a:pt x="15891" y="15952"/>
                  </a:lnTo>
                  <a:lnTo>
                    <a:pt x="15887" y="15978"/>
                  </a:lnTo>
                  <a:lnTo>
                    <a:pt x="15883" y="16004"/>
                  </a:lnTo>
                  <a:lnTo>
                    <a:pt x="15876" y="16027"/>
                  </a:lnTo>
                  <a:lnTo>
                    <a:pt x="15867" y="16051"/>
                  </a:lnTo>
                  <a:lnTo>
                    <a:pt x="15859" y="16075"/>
                  </a:lnTo>
                  <a:lnTo>
                    <a:pt x="15850" y="16096"/>
                  </a:lnTo>
                  <a:lnTo>
                    <a:pt x="15839" y="16119"/>
                  </a:lnTo>
                  <a:lnTo>
                    <a:pt x="15824" y="16142"/>
                  </a:lnTo>
                  <a:lnTo>
                    <a:pt x="15811" y="16161"/>
                  </a:lnTo>
                  <a:lnTo>
                    <a:pt x="15796" y="16182"/>
                  </a:lnTo>
                  <a:lnTo>
                    <a:pt x="15779" y="16202"/>
                  </a:lnTo>
                  <a:lnTo>
                    <a:pt x="15763" y="16221"/>
                  </a:lnTo>
                  <a:lnTo>
                    <a:pt x="15726" y="16257"/>
                  </a:lnTo>
                  <a:lnTo>
                    <a:pt x="15705" y="16273"/>
                  </a:lnTo>
                  <a:lnTo>
                    <a:pt x="15685" y="16289"/>
                  </a:lnTo>
                  <a:lnTo>
                    <a:pt x="15663" y="16304"/>
                  </a:lnTo>
                  <a:lnTo>
                    <a:pt x="15641" y="16316"/>
                  </a:lnTo>
                  <a:lnTo>
                    <a:pt x="15616" y="16331"/>
                  </a:lnTo>
                  <a:lnTo>
                    <a:pt x="15594" y="16342"/>
                  </a:lnTo>
                  <a:lnTo>
                    <a:pt x="15542" y="16365"/>
                  </a:lnTo>
                  <a:lnTo>
                    <a:pt x="15518" y="16373"/>
                  </a:lnTo>
                  <a:lnTo>
                    <a:pt x="15490" y="16381"/>
                  </a:lnTo>
                  <a:lnTo>
                    <a:pt x="15465" y="16388"/>
                  </a:lnTo>
                  <a:lnTo>
                    <a:pt x="15435" y="16393"/>
                  </a:lnTo>
                  <a:lnTo>
                    <a:pt x="15407" y="16399"/>
                  </a:lnTo>
                  <a:lnTo>
                    <a:pt x="15377" y="16401"/>
                  </a:lnTo>
                  <a:lnTo>
                    <a:pt x="15350" y="16404"/>
                  </a:lnTo>
                  <a:lnTo>
                    <a:pt x="15290" y="16404"/>
                  </a:lnTo>
                  <a:lnTo>
                    <a:pt x="15263" y="16401"/>
                  </a:lnTo>
                  <a:lnTo>
                    <a:pt x="15233" y="16399"/>
                  </a:lnTo>
                  <a:lnTo>
                    <a:pt x="15203" y="16393"/>
                  </a:lnTo>
                  <a:lnTo>
                    <a:pt x="15177" y="16388"/>
                  </a:lnTo>
                  <a:lnTo>
                    <a:pt x="15150" y="16381"/>
                  </a:lnTo>
                  <a:lnTo>
                    <a:pt x="15122" y="16373"/>
                  </a:lnTo>
                  <a:lnTo>
                    <a:pt x="15098" y="16365"/>
                  </a:lnTo>
                  <a:lnTo>
                    <a:pt x="15070" y="16354"/>
                  </a:lnTo>
                  <a:lnTo>
                    <a:pt x="15046" y="16342"/>
                  </a:lnTo>
                  <a:lnTo>
                    <a:pt x="15022" y="16331"/>
                  </a:lnTo>
                  <a:lnTo>
                    <a:pt x="14998" y="16316"/>
                  </a:lnTo>
                  <a:lnTo>
                    <a:pt x="14977" y="16304"/>
                  </a:lnTo>
                  <a:lnTo>
                    <a:pt x="14955" y="16289"/>
                  </a:lnTo>
                  <a:lnTo>
                    <a:pt x="14935" y="16273"/>
                  </a:lnTo>
                  <a:lnTo>
                    <a:pt x="14914" y="16257"/>
                  </a:lnTo>
                  <a:lnTo>
                    <a:pt x="14896" y="16239"/>
                  </a:lnTo>
                  <a:lnTo>
                    <a:pt x="14875" y="16221"/>
                  </a:lnTo>
                  <a:lnTo>
                    <a:pt x="14861" y="16202"/>
                  </a:lnTo>
                  <a:lnTo>
                    <a:pt x="14844" y="16182"/>
                  </a:lnTo>
                  <a:lnTo>
                    <a:pt x="14829" y="16161"/>
                  </a:lnTo>
                  <a:lnTo>
                    <a:pt x="14816" y="16142"/>
                  </a:lnTo>
                  <a:lnTo>
                    <a:pt x="14790" y="16096"/>
                  </a:lnTo>
                  <a:lnTo>
                    <a:pt x="14781" y="16075"/>
                  </a:lnTo>
                  <a:lnTo>
                    <a:pt x="14772" y="16051"/>
                  </a:lnTo>
                  <a:lnTo>
                    <a:pt x="14764" y="16027"/>
                  </a:lnTo>
                  <a:lnTo>
                    <a:pt x="14757" y="16004"/>
                  </a:lnTo>
                  <a:lnTo>
                    <a:pt x="14751" y="15978"/>
                  </a:lnTo>
                  <a:lnTo>
                    <a:pt x="14748" y="15952"/>
                  </a:lnTo>
                  <a:lnTo>
                    <a:pt x="14746" y="15928"/>
                  </a:lnTo>
                  <a:lnTo>
                    <a:pt x="14746" y="15876"/>
                  </a:lnTo>
                  <a:lnTo>
                    <a:pt x="14748" y="15852"/>
                  </a:lnTo>
                  <a:lnTo>
                    <a:pt x="14751" y="15826"/>
                  </a:lnTo>
                  <a:lnTo>
                    <a:pt x="14757" y="15800"/>
                  </a:lnTo>
                  <a:lnTo>
                    <a:pt x="14764" y="15776"/>
                  </a:lnTo>
                  <a:lnTo>
                    <a:pt x="14772" y="15754"/>
                  </a:lnTo>
                  <a:lnTo>
                    <a:pt x="14781" y="15729"/>
                  </a:lnTo>
                  <a:lnTo>
                    <a:pt x="14790" y="15708"/>
                  </a:lnTo>
                  <a:lnTo>
                    <a:pt x="14803" y="15686"/>
                  </a:lnTo>
                  <a:lnTo>
                    <a:pt x="14816" y="15663"/>
                  </a:lnTo>
                  <a:lnTo>
                    <a:pt x="14829" y="15644"/>
                  </a:lnTo>
                  <a:lnTo>
                    <a:pt x="14844" y="15622"/>
                  </a:lnTo>
                  <a:lnTo>
                    <a:pt x="14861" y="15603"/>
                  </a:lnTo>
                  <a:lnTo>
                    <a:pt x="14875" y="15584"/>
                  </a:lnTo>
                  <a:lnTo>
                    <a:pt x="14896" y="15566"/>
                  </a:lnTo>
                  <a:lnTo>
                    <a:pt x="14914" y="15548"/>
                  </a:lnTo>
                  <a:lnTo>
                    <a:pt x="14935" y="15532"/>
                  </a:lnTo>
                  <a:lnTo>
                    <a:pt x="14955" y="15516"/>
                  </a:lnTo>
                  <a:lnTo>
                    <a:pt x="14977" y="15501"/>
                  </a:lnTo>
                  <a:lnTo>
                    <a:pt x="14998" y="15487"/>
                  </a:lnTo>
                  <a:lnTo>
                    <a:pt x="15022" y="15474"/>
                  </a:lnTo>
                  <a:lnTo>
                    <a:pt x="15046" y="15462"/>
                  </a:lnTo>
                  <a:lnTo>
                    <a:pt x="15070" y="15449"/>
                  </a:lnTo>
                  <a:lnTo>
                    <a:pt x="15098" y="15440"/>
                  </a:lnTo>
                  <a:lnTo>
                    <a:pt x="15122" y="15432"/>
                  </a:lnTo>
                  <a:lnTo>
                    <a:pt x="15150" y="15423"/>
                  </a:lnTo>
                  <a:lnTo>
                    <a:pt x="15177" y="15415"/>
                  </a:lnTo>
                  <a:lnTo>
                    <a:pt x="15203" y="15411"/>
                  </a:lnTo>
                  <a:lnTo>
                    <a:pt x="15233" y="15406"/>
                  </a:lnTo>
                  <a:lnTo>
                    <a:pt x="15263" y="15404"/>
                  </a:lnTo>
                  <a:lnTo>
                    <a:pt x="15290" y="15401"/>
                  </a:lnTo>
                  <a:close/>
                  <a:moveTo>
                    <a:pt x="12211" y="14747"/>
                  </a:moveTo>
                  <a:lnTo>
                    <a:pt x="12264" y="14749"/>
                  </a:lnTo>
                  <a:lnTo>
                    <a:pt x="12316" y="14752"/>
                  </a:lnTo>
                  <a:lnTo>
                    <a:pt x="12370" y="14757"/>
                  </a:lnTo>
                  <a:lnTo>
                    <a:pt x="12420" y="14767"/>
                  </a:lnTo>
                  <a:lnTo>
                    <a:pt x="12470" y="14776"/>
                  </a:lnTo>
                  <a:lnTo>
                    <a:pt x="12520" y="14788"/>
                  </a:lnTo>
                  <a:lnTo>
                    <a:pt x="12566" y="14804"/>
                  </a:lnTo>
                  <a:lnTo>
                    <a:pt x="12616" y="14819"/>
                  </a:lnTo>
                  <a:lnTo>
                    <a:pt x="12660" y="14838"/>
                  </a:lnTo>
                  <a:lnTo>
                    <a:pt x="12707" y="14858"/>
                  </a:lnTo>
                  <a:lnTo>
                    <a:pt x="12792" y="14903"/>
                  </a:lnTo>
                  <a:lnTo>
                    <a:pt x="12833" y="14929"/>
                  </a:lnTo>
                  <a:lnTo>
                    <a:pt x="12871" y="14957"/>
                  </a:lnTo>
                  <a:lnTo>
                    <a:pt x="12908" y="14984"/>
                  </a:lnTo>
                  <a:lnTo>
                    <a:pt x="12945" y="15013"/>
                  </a:lnTo>
                  <a:lnTo>
                    <a:pt x="12979" y="15046"/>
                  </a:lnTo>
                  <a:lnTo>
                    <a:pt x="13010" y="15078"/>
                  </a:lnTo>
                  <a:lnTo>
                    <a:pt x="13042" y="15112"/>
                  </a:lnTo>
                  <a:lnTo>
                    <a:pt x="13071" y="15148"/>
                  </a:lnTo>
                  <a:lnTo>
                    <a:pt x="13097" y="15185"/>
                  </a:lnTo>
                  <a:lnTo>
                    <a:pt x="13123" y="15224"/>
                  </a:lnTo>
                  <a:lnTo>
                    <a:pt x="13145" y="15263"/>
                  </a:lnTo>
                  <a:lnTo>
                    <a:pt x="13168" y="15302"/>
                  </a:lnTo>
                  <a:lnTo>
                    <a:pt x="13184" y="15346"/>
                  </a:lnTo>
                  <a:lnTo>
                    <a:pt x="13203" y="15388"/>
                  </a:lnTo>
                  <a:lnTo>
                    <a:pt x="13216" y="15430"/>
                  </a:lnTo>
                  <a:lnTo>
                    <a:pt x="13227" y="15474"/>
                  </a:lnTo>
                  <a:lnTo>
                    <a:pt x="13236" y="15518"/>
                  </a:lnTo>
                  <a:lnTo>
                    <a:pt x="13243" y="15565"/>
                  </a:lnTo>
                  <a:lnTo>
                    <a:pt x="13247" y="15610"/>
                  </a:lnTo>
                  <a:lnTo>
                    <a:pt x="13249" y="15657"/>
                  </a:lnTo>
                  <a:lnTo>
                    <a:pt x="13247" y="15703"/>
                  </a:lnTo>
                  <a:lnTo>
                    <a:pt x="13243" y="15751"/>
                  </a:lnTo>
                  <a:lnTo>
                    <a:pt x="13236" y="15795"/>
                  </a:lnTo>
                  <a:lnTo>
                    <a:pt x="13227" y="15841"/>
                  </a:lnTo>
                  <a:lnTo>
                    <a:pt x="13216" y="15884"/>
                  </a:lnTo>
                  <a:lnTo>
                    <a:pt x="13203" y="15928"/>
                  </a:lnTo>
                  <a:lnTo>
                    <a:pt x="13184" y="15970"/>
                  </a:lnTo>
                  <a:lnTo>
                    <a:pt x="13168" y="16011"/>
                  </a:lnTo>
                  <a:lnTo>
                    <a:pt x="13145" y="16051"/>
                  </a:lnTo>
                  <a:lnTo>
                    <a:pt x="13123" y="16090"/>
                  </a:lnTo>
                  <a:lnTo>
                    <a:pt x="13097" y="16128"/>
                  </a:lnTo>
                  <a:lnTo>
                    <a:pt x="13071" y="16165"/>
                  </a:lnTo>
                  <a:lnTo>
                    <a:pt x="13042" y="16201"/>
                  </a:lnTo>
                  <a:lnTo>
                    <a:pt x="12979" y="16269"/>
                  </a:lnTo>
                  <a:lnTo>
                    <a:pt x="12945" y="16300"/>
                  </a:lnTo>
                  <a:lnTo>
                    <a:pt x="12908" y="16330"/>
                  </a:lnTo>
                  <a:lnTo>
                    <a:pt x="12871" y="16358"/>
                  </a:lnTo>
                  <a:lnTo>
                    <a:pt x="12833" y="16386"/>
                  </a:lnTo>
                  <a:lnTo>
                    <a:pt x="12792" y="16412"/>
                  </a:lnTo>
                  <a:lnTo>
                    <a:pt x="12749" y="16436"/>
                  </a:lnTo>
                  <a:lnTo>
                    <a:pt x="12707" y="16457"/>
                  </a:lnTo>
                  <a:lnTo>
                    <a:pt x="12660" y="16476"/>
                  </a:lnTo>
                  <a:lnTo>
                    <a:pt x="12616" y="16494"/>
                  </a:lnTo>
                  <a:lnTo>
                    <a:pt x="12566" y="16512"/>
                  </a:lnTo>
                  <a:lnTo>
                    <a:pt x="12520" y="16525"/>
                  </a:lnTo>
                  <a:lnTo>
                    <a:pt x="12470" y="16536"/>
                  </a:lnTo>
                  <a:lnTo>
                    <a:pt x="12420" y="16548"/>
                  </a:lnTo>
                  <a:lnTo>
                    <a:pt x="12370" y="16556"/>
                  </a:lnTo>
                  <a:lnTo>
                    <a:pt x="12316" y="16561"/>
                  </a:lnTo>
                  <a:lnTo>
                    <a:pt x="12264" y="16564"/>
                  </a:lnTo>
                  <a:lnTo>
                    <a:pt x="12211" y="16566"/>
                  </a:lnTo>
                  <a:lnTo>
                    <a:pt x="12157" y="16564"/>
                  </a:lnTo>
                  <a:lnTo>
                    <a:pt x="12105" y="16561"/>
                  </a:lnTo>
                  <a:lnTo>
                    <a:pt x="12053" y="16556"/>
                  </a:lnTo>
                  <a:lnTo>
                    <a:pt x="12002" y="16548"/>
                  </a:lnTo>
                  <a:lnTo>
                    <a:pt x="11952" y="16536"/>
                  </a:lnTo>
                  <a:lnTo>
                    <a:pt x="11902" y="16525"/>
                  </a:lnTo>
                  <a:lnTo>
                    <a:pt x="11853" y="16512"/>
                  </a:lnTo>
                  <a:lnTo>
                    <a:pt x="11761" y="16476"/>
                  </a:lnTo>
                  <a:lnTo>
                    <a:pt x="11716" y="16457"/>
                  </a:lnTo>
                  <a:lnTo>
                    <a:pt x="11674" y="16436"/>
                  </a:lnTo>
                  <a:lnTo>
                    <a:pt x="11631" y="16412"/>
                  </a:lnTo>
                  <a:lnTo>
                    <a:pt x="11591" y="16386"/>
                  </a:lnTo>
                  <a:lnTo>
                    <a:pt x="11552" y="16358"/>
                  </a:lnTo>
                  <a:lnTo>
                    <a:pt x="11513" y="16330"/>
                  </a:lnTo>
                  <a:lnTo>
                    <a:pt x="11478" y="16300"/>
                  </a:lnTo>
                  <a:lnTo>
                    <a:pt x="11443" y="16269"/>
                  </a:lnTo>
                  <a:lnTo>
                    <a:pt x="11409" y="16235"/>
                  </a:lnTo>
                  <a:lnTo>
                    <a:pt x="11380" y="16201"/>
                  </a:lnTo>
                  <a:lnTo>
                    <a:pt x="11350" y="16165"/>
                  </a:lnTo>
                  <a:lnTo>
                    <a:pt x="11322" y="16128"/>
                  </a:lnTo>
                  <a:lnTo>
                    <a:pt x="11300" y="16090"/>
                  </a:lnTo>
                  <a:lnTo>
                    <a:pt x="11276" y="16051"/>
                  </a:lnTo>
                  <a:lnTo>
                    <a:pt x="11256" y="16011"/>
                  </a:lnTo>
                  <a:lnTo>
                    <a:pt x="11235" y="15970"/>
                  </a:lnTo>
                  <a:lnTo>
                    <a:pt x="11220" y="15928"/>
                  </a:lnTo>
                  <a:lnTo>
                    <a:pt x="11206" y="15884"/>
                  </a:lnTo>
                  <a:lnTo>
                    <a:pt x="11195" y="15841"/>
                  </a:lnTo>
                  <a:lnTo>
                    <a:pt x="11185" y="15795"/>
                  </a:lnTo>
                  <a:lnTo>
                    <a:pt x="11180" y="15751"/>
                  </a:lnTo>
                  <a:lnTo>
                    <a:pt x="11176" y="15703"/>
                  </a:lnTo>
                  <a:lnTo>
                    <a:pt x="11174" y="15657"/>
                  </a:lnTo>
                  <a:lnTo>
                    <a:pt x="11176" y="15610"/>
                  </a:lnTo>
                  <a:lnTo>
                    <a:pt x="11180" y="15565"/>
                  </a:lnTo>
                  <a:lnTo>
                    <a:pt x="11185" y="15518"/>
                  </a:lnTo>
                  <a:lnTo>
                    <a:pt x="11195" y="15474"/>
                  </a:lnTo>
                  <a:lnTo>
                    <a:pt x="11206" y="15430"/>
                  </a:lnTo>
                  <a:lnTo>
                    <a:pt x="11220" y="15388"/>
                  </a:lnTo>
                  <a:lnTo>
                    <a:pt x="11235" y="15346"/>
                  </a:lnTo>
                  <a:lnTo>
                    <a:pt x="11256" y="15302"/>
                  </a:lnTo>
                  <a:lnTo>
                    <a:pt x="11276" y="15263"/>
                  </a:lnTo>
                  <a:lnTo>
                    <a:pt x="11300" y="15224"/>
                  </a:lnTo>
                  <a:lnTo>
                    <a:pt x="11322" y="15185"/>
                  </a:lnTo>
                  <a:lnTo>
                    <a:pt x="11350" y="15148"/>
                  </a:lnTo>
                  <a:lnTo>
                    <a:pt x="11380" y="15112"/>
                  </a:lnTo>
                  <a:lnTo>
                    <a:pt x="11409" y="15078"/>
                  </a:lnTo>
                  <a:lnTo>
                    <a:pt x="11443" y="15046"/>
                  </a:lnTo>
                  <a:lnTo>
                    <a:pt x="11478" y="15013"/>
                  </a:lnTo>
                  <a:lnTo>
                    <a:pt x="11513" y="14984"/>
                  </a:lnTo>
                  <a:lnTo>
                    <a:pt x="11552" y="14957"/>
                  </a:lnTo>
                  <a:lnTo>
                    <a:pt x="11591" y="14929"/>
                  </a:lnTo>
                  <a:lnTo>
                    <a:pt x="11631" y="14903"/>
                  </a:lnTo>
                  <a:lnTo>
                    <a:pt x="11716" y="14858"/>
                  </a:lnTo>
                  <a:lnTo>
                    <a:pt x="11761" y="14838"/>
                  </a:lnTo>
                  <a:lnTo>
                    <a:pt x="11807" y="14819"/>
                  </a:lnTo>
                  <a:lnTo>
                    <a:pt x="11853" y="14804"/>
                  </a:lnTo>
                  <a:lnTo>
                    <a:pt x="11902" y="14788"/>
                  </a:lnTo>
                  <a:lnTo>
                    <a:pt x="11952" y="14776"/>
                  </a:lnTo>
                  <a:lnTo>
                    <a:pt x="12002" y="14767"/>
                  </a:lnTo>
                  <a:lnTo>
                    <a:pt x="12053" y="14757"/>
                  </a:lnTo>
                  <a:lnTo>
                    <a:pt x="12105" y="14752"/>
                  </a:lnTo>
                  <a:lnTo>
                    <a:pt x="12157" y="14749"/>
                  </a:lnTo>
                  <a:lnTo>
                    <a:pt x="12211" y="14747"/>
                  </a:lnTo>
                  <a:close/>
                  <a:moveTo>
                    <a:pt x="10212" y="13919"/>
                  </a:moveTo>
                  <a:lnTo>
                    <a:pt x="10240" y="13921"/>
                  </a:lnTo>
                  <a:lnTo>
                    <a:pt x="10266" y="13922"/>
                  </a:lnTo>
                  <a:lnTo>
                    <a:pt x="10292" y="13924"/>
                  </a:lnTo>
                  <a:lnTo>
                    <a:pt x="10319" y="13929"/>
                  </a:lnTo>
                  <a:lnTo>
                    <a:pt x="10344" y="13933"/>
                  </a:lnTo>
                  <a:lnTo>
                    <a:pt x="10370" y="13940"/>
                  </a:lnTo>
                  <a:lnTo>
                    <a:pt x="10396" y="13948"/>
                  </a:lnTo>
                  <a:lnTo>
                    <a:pt x="10418" y="13956"/>
                  </a:lnTo>
                  <a:lnTo>
                    <a:pt x="10444" y="13964"/>
                  </a:lnTo>
                  <a:lnTo>
                    <a:pt x="10464" y="13975"/>
                  </a:lnTo>
                  <a:lnTo>
                    <a:pt x="10488" y="13987"/>
                  </a:lnTo>
                  <a:lnTo>
                    <a:pt x="10509" y="13998"/>
                  </a:lnTo>
                  <a:lnTo>
                    <a:pt x="10531" y="14012"/>
                  </a:lnTo>
                  <a:lnTo>
                    <a:pt x="10550" y="14025"/>
                  </a:lnTo>
                  <a:lnTo>
                    <a:pt x="10570" y="14038"/>
                  </a:lnTo>
                  <a:lnTo>
                    <a:pt x="10589" y="14056"/>
                  </a:lnTo>
                  <a:lnTo>
                    <a:pt x="10607" y="14070"/>
                  </a:lnTo>
                  <a:lnTo>
                    <a:pt x="10622" y="14088"/>
                  </a:lnTo>
                  <a:lnTo>
                    <a:pt x="10637" y="14104"/>
                  </a:lnTo>
                  <a:lnTo>
                    <a:pt x="10653" y="14123"/>
                  </a:lnTo>
                  <a:lnTo>
                    <a:pt x="10666" y="14141"/>
                  </a:lnTo>
                  <a:lnTo>
                    <a:pt x="10681" y="14162"/>
                  </a:lnTo>
                  <a:lnTo>
                    <a:pt x="10692" y="14181"/>
                  </a:lnTo>
                  <a:lnTo>
                    <a:pt x="10702" y="14202"/>
                  </a:lnTo>
                  <a:lnTo>
                    <a:pt x="10711" y="14222"/>
                  </a:lnTo>
                  <a:lnTo>
                    <a:pt x="10720" y="14244"/>
                  </a:lnTo>
                  <a:lnTo>
                    <a:pt x="10728" y="14267"/>
                  </a:lnTo>
                  <a:lnTo>
                    <a:pt x="10733" y="14288"/>
                  </a:lnTo>
                  <a:lnTo>
                    <a:pt x="10739" y="14312"/>
                  </a:lnTo>
                  <a:lnTo>
                    <a:pt x="10743" y="14336"/>
                  </a:lnTo>
                  <a:lnTo>
                    <a:pt x="10744" y="14358"/>
                  </a:lnTo>
                  <a:lnTo>
                    <a:pt x="10744" y="14407"/>
                  </a:lnTo>
                  <a:lnTo>
                    <a:pt x="10743" y="14429"/>
                  </a:lnTo>
                  <a:lnTo>
                    <a:pt x="10739" y="14452"/>
                  </a:lnTo>
                  <a:lnTo>
                    <a:pt x="10728" y="14497"/>
                  </a:lnTo>
                  <a:lnTo>
                    <a:pt x="10720" y="14519"/>
                  </a:lnTo>
                  <a:lnTo>
                    <a:pt x="10711" y="14540"/>
                  </a:lnTo>
                  <a:lnTo>
                    <a:pt x="10702" y="14563"/>
                  </a:lnTo>
                  <a:lnTo>
                    <a:pt x="10692" y="14582"/>
                  </a:lnTo>
                  <a:lnTo>
                    <a:pt x="10681" y="14603"/>
                  </a:lnTo>
                  <a:lnTo>
                    <a:pt x="10666" y="14622"/>
                  </a:lnTo>
                  <a:lnTo>
                    <a:pt x="10653" y="14640"/>
                  </a:lnTo>
                  <a:lnTo>
                    <a:pt x="10637" y="14659"/>
                  </a:lnTo>
                  <a:lnTo>
                    <a:pt x="10622" y="14675"/>
                  </a:lnTo>
                  <a:lnTo>
                    <a:pt x="10607" y="14693"/>
                  </a:lnTo>
                  <a:lnTo>
                    <a:pt x="10589" y="14709"/>
                  </a:lnTo>
                  <a:lnTo>
                    <a:pt x="10570" y="14724"/>
                  </a:lnTo>
                  <a:lnTo>
                    <a:pt x="10550" y="14738"/>
                  </a:lnTo>
                  <a:lnTo>
                    <a:pt x="10531" y="14753"/>
                  </a:lnTo>
                  <a:lnTo>
                    <a:pt x="10509" y="14765"/>
                  </a:lnTo>
                  <a:lnTo>
                    <a:pt x="10488" y="14777"/>
                  </a:lnTo>
                  <a:lnTo>
                    <a:pt x="10464" y="14788"/>
                  </a:lnTo>
                  <a:lnTo>
                    <a:pt x="10444" y="14798"/>
                  </a:lnTo>
                  <a:lnTo>
                    <a:pt x="10418" y="14809"/>
                  </a:lnTo>
                  <a:lnTo>
                    <a:pt x="10396" y="14815"/>
                  </a:lnTo>
                  <a:lnTo>
                    <a:pt x="10370" y="14823"/>
                  </a:lnTo>
                  <a:lnTo>
                    <a:pt x="10344" y="14828"/>
                  </a:lnTo>
                  <a:lnTo>
                    <a:pt x="10319" y="14836"/>
                  </a:lnTo>
                  <a:lnTo>
                    <a:pt x="10292" y="14840"/>
                  </a:lnTo>
                  <a:lnTo>
                    <a:pt x="10266" y="14843"/>
                  </a:lnTo>
                  <a:lnTo>
                    <a:pt x="10240" y="14844"/>
                  </a:lnTo>
                  <a:lnTo>
                    <a:pt x="10182" y="14844"/>
                  </a:lnTo>
                  <a:lnTo>
                    <a:pt x="10156" y="14843"/>
                  </a:lnTo>
                  <a:lnTo>
                    <a:pt x="10130" y="14840"/>
                  </a:lnTo>
                  <a:lnTo>
                    <a:pt x="10104" y="14836"/>
                  </a:lnTo>
                  <a:lnTo>
                    <a:pt x="10078" y="14828"/>
                  </a:lnTo>
                  <a:lnTo>
                    <a:pt x="10052" y="14823"/>
                  </a:lnTo>
                  <a:lnTo>
                    <a:pt x="10028" y="14815"/>
                  </a:lnTo>
                  <a:lnTo>
                    <a:pt x="10004" y="14809"/>
                  </a:lnTo>
                  <a:lnTo>
                    <a:pt x="9982" y="14798"/>
                  </a:lnTo>
                  <a:lnTo>
                    <a:pt x="9958" y="14788"/>
                  </a:lnTo>
                  <a:lnTo>
                    <a:pt x="9933" y="14777"/>
                  </a:lnTo>
                  <a:lnTo>
                    <a:pt x="9913" y="14765"/>
                  </a:lnTo>
                  <a:lnTo>
                    <a:pt x="9891" y="14753"/>
                  </a:lnTo>
                  <a:lnTo>
                    <a:pt x="9872" y="14738"/>
                  </a:lnTo>
                  <a:lnTo>
                    <a:pt x="9852" y="14724"/>
                  </a:lnTo>
                  <a:lnTo>
                    <a:pt x="9833" y="14709"/>
                  </a:lnTo>
                  <a:lnTo>
                    <a:pt x="9817" y="14693"/>
                  </a:lnTo>
                  <a:lnTo>
                    <a:pt x="9800" y="14675"/>
                  </a:lnTo>
                  <a:lnTo>
                    <a:pt x="9785" y="14659"/>
                  </a:lnTo>
                  <a:lnTo>
                    <a:pt x="9768" y="14640"/>
                  </a:lnTo>
                  <a:lnTo>
                    <a:pt x="9755" y="14622"/>
                  </a:lnTo>
                  <a:lnTo>
                    <a:pt x="9742" y="14603"/>
                  </a:lnTo>
                  <a:lnTo>
                    <a:pt x="9731" y="14582"/>
                  </a:lnTo>
                  <a:lnTo>
                    <a:pt x="9720" y="14563"/>
                  </a:lnTo>
                  <a:lnTo>
                    <a:pt x="9711" y="14540"/>
                  </a:lnTo>
                  <a:lnTo>
                    <a:pt x="9702" y="14519"/>
                  </a:lnTo>
                  <a:lnTo>
                    <a:pt x="9696" y="14497"/>
                  </a:lnTo>
                  <a:lnTo>
                    <a:pt x="9690" y="14474"/>
                  </a:lnTo>
                  <a:lnTo>
                    <a:pt x="9683" y="14452"/>
                  </a:lnTo>
                  <a:lnTo>
                    <a:pt x="9679" y="14429"/>
                  </a:lnTo>
                  <a:lnTo>
                    <a:pt x="9677" y="14407"/>
                  </a:lnTo>
                  <a:lnTo>
                    <a:pt x="9677" y="14358"/>
                  </a:lnTo>
                  <a:lnTo>
                    <a:pt x="9679" y="14336"/>
                  </a:lnTo>
                  <a:lnTo>
                    <a:pt x="9683" y="14312"/>
                  </a:lnTo>
                  <a:lnTo>
                    <a:pt x="9690" y="14288"/>
                  </a:lnTo>
                  <a:lnTo>
                    <a:pt x="9696" y="14267"/>
                  </a:lnTo>
                  <a:lnTo>
                    <a:pt x="9702" y="14244"/>
                  </a:lnTo>
                  <a:lnTo>
                    <a:pt x="9711" y="14222"/>
                  </a:lnTo>
                  <a:lnTo>
                    <a:pt x="9720" y="14202"/>
                  </a:lnTo>
                  <a:lnTo>
                    <a:pt x="9731" y="14181"/>
                  </a:lnTo>
                  <a:lnTo>
                    <a:pt x="9742" y="14162"/>
                  </a:lnTo>
                  <a:lnTo>
                    <a:pt x="9755" y="14141"/>
                  </a:lnTo>
                  <a:lnTo>
                    <a:pt x="9768" y="14123"/>
                  </a:lnTo>
                  <a:lnTo>
                    <a:pt x="9785" y="14104"/>
                  </a:lnTo>
                  <a:lnTo>
                    <a:pt x="9800" y="14088"/>
                  </a:lnTo>
                  <a:lnTo>
                    <a:pt x="9817" y="14070"/>
                  </a:lnTo>
                  <a:lnTo>
                    <a:pt x="9833" y="14056"/>
                  </a:lnTo>
                  <a:lnTo>
                    <a:pt x="9852" y="14038"/>
                  </a:lnTo>
                  <a:lnTo>
                    <a:pt x="9872" y="14025"/>
                  </a:lnTo>
                  <a:lnTo>
                    <a:pt x="9891" y="14012"/>
                  </a:lnTo>
                  <a:lnTo>
                    <a:pt x="9913" y="13998"/>
                  </a:lnTo>
                  <a:lnTo>
                    <a:pt x="9933" y="13987"/>
                  </a:lnTo>
                  <a:lnTo>
                    <a:pt x="9958" y="13975"/>
                  </a:lnTo>
                  <a:lnTo>
                    <a:pt x="9982" y="13964"/>
                  </a:lnTo>
                  <a:lnTo>
                    <a:pt x="10004" y="13956"/>
                  </a:lnTo>
                  <a:lnTo>
                    <a:pt x="10052" y="13940"/>
                  </a:lnTo>
                  <a:lnTo>
                    <a:pt x="10078" y="13933"/>
                  </a:lnTo>
                  <a:lnTo>
                    <a:pt x="10130" y="13924"/>
                  </a:lnTo>
                  <a:lnTo>
                    <a:pt x="10182" y="13921"/>
                  </a:lnTo>
                  <a:lnTo>
                    <a:pt x="10212" y="13919"/>
                  </a:lnTo>
                  <a:close/>
                  <a:moveTo>
                    <a:pt x="13430" y="13117"/>
                  </a:moveTo>
                  <a:lnTo>
                    <a:pt x="13470" y="13118"/>
                  </a:lnTo>
                  <a:lnTo>
                    <a:pt x="13509" y="13121"/>
                  </a:lnTo>
                  <a:lnTo>
                    <a:pt x="13548" y="13125"/>
                  </a:lnTo>
                  <a:lnTo>
                    <a:pt x="13587" y="13131"/>
                  </a:lnTo>
                  <a:lnTo>
                    <a:pt x="13661" y="13147"/>
                  </a:lnTo>
                  <a:lnTo>
                    <a:pt x="13698" y="13159"/>
                  </a:lnTo>
                  <a:lnTo>
                    <a:pt x="13733" y="13170"/>
                  </a:lnTo>
                  <a:lnTo>
                    <a:pt x="13800" y="13199"/>
                  </a:lnTo>
                  <a:lnTo>
                    <a:pt x="13833" y="13215"/>
                  </a:lnTo>
                  <a:lnTo>
                    <a:pt x="13864" y="13233"/>
                  </a:lnTo>
                  <a:lnTo>
                    <a:pt x="13894" y="13252"/>
                  </a:lnTo>
                  <a:lnTo>
                    <a:pt x="13924" y="13272"/>
                  </a:lnTo>
                  <a:lnTo>
                    <a:pt x="13951" y="13293"/>
                  </a:lnTo>
                  <a:lnTo>
                    <a:pt x="14003" y="13338"/>
                  </a:lnTo>
                  <a:lnTo>
                    <a:pt x="14029" y="13364"/>
                  </a:lnTo>
                  <a:lnTo>
                    <a:pt x="14051" y="13388"/>
                  </a:lnTo>
                  <a:lnTo>
                    <a:pt x="14073" y="13416"/>
                  </a:lnTo>
                  <a:lnTo>
                    <a:pt x="14092" y="13443"/>
                  </a:lnTo>
                  <a:lnTo>
                    <a:pt x="14112" y="13472"/>
                  </a:lnTo>
                  <a:lnTo>
                    <a:pt x="14129" y="13501"/>
                  </a:lnTo>
                  <a:lnTo>
                    <a:pt x="14146" y="13530"/>
                  </a:lnTo>
                  <a:lnTo>
                    <a:pt x="14159" y="13561"/>
                  </a:lnTo>
                  <a:lnTo>
                    <a:pt x="14170" y="13592"/>
                  </a:lnTo>
                  <a:lnTo>
                    <a:pt x="14181" y="13624"/>
                  </a:lnTo>
                  <a:lnTo>
                    <a:pt x="14190" y="13658"/>
                  </a:lnTo>
                  <a:lnTo>
                    <a:pt x="14197" y="13690"/>
                  </a:lnTo>
                  <a:lnTo>
                    <a:pt x="14201" y="13724"/>
                  </a:lnTo>
                  <a:lnTo>
                    <a:pt x="14205" y="13760"/>
                  </a:lnTo>
                  <a:lnTo>
                    <a:pt x="14205" y="13829"/>
                  </a:lnTo>
                  <a:lnTo>
                    <a:pt x="14201" y="13863"/>
                  </a:lnTo>
                  <a:lnTo>
                    <a:pt x="14197" y="13895"/>
                  </a:lnTo>
                  <a:lnTo>
                    <a:pt x="14190" y="13929"/>
                  </a:lnTo>
                  <a:lnTo>
                    <a:pt x="14181" y="13962"/>
                  </a:lnTo>
                  <a:lnTo>
                    <a:pt x="14170" y="13994"/>
                  </a:lnTo>
                  <a:lnTo>
                    <a:pt x="14159" y="14026"/>
                  </a:lnTo>
                  <a:lnTo>
                    <a:pt x="14146" y="14057"/>
                  </a:lnTo>
                  <a:lnTo>
                    <a:pt x="14129" y="14088"/>
                  </a:lnTo>
                  <a:lnTo>
                    <a:pt x="14112" y="14117"/>
                  </a:lnTo>
                  <a:lnTo>
                    <a:pt x="14092" y="14144"/>
                  </a:lnTo>
                  <a:lnTo>
                    <a:pt x="14073" y="14172"/>
                  </a:lnTo>
                  <a:lnTo>
                    <a:pt x="14051" y="14199"/>
                  </a:lnTo>
                  <a:lnTo>
                    <a:pt x="14029" y="14225"/>
                  </a:lnTo>
                  <a:lnTo>
                    <a:pt x="14003" y="14248"/>
                  </a:lnTo>
                  <a:lnTo>
                    <a:pt x="13977" y="14272"/>
                  </a:lnTo>
                  <a:lnTo>
                    <a:pt x="13951" y="14293"/>
                  </a:lnTo>
                  <a:lnTo>
                    <a:pt x="13924" y="14316"/>
                  </a:lnTo>
                  <a:lnTo>
                    <a:pt x="13894" y="14337"/>
                  </a:lnTo>
                  <a:lnTo>
                    <a:pt x="13864" y="14354"/>
                  </a:lnTo>
                  <a:lnTo>
                    <a:pt x="13833" y="14372"/>
                  </a:lnTo>
                  <a:lnTo>
                    <a:pt x="13766" y="14404"/>
                  </a:lnTo>
                  <a:lnTo>
                    <a:pt x="13733" y="14417"/>
                  </a:lnTo>
                  <a:lnTo>
                    <a:pt x="13698" y="14429"/>
                  </a:lnTo>
                  <a:lnTo>
                    <a:pt x="13661" y="14440"/>
                  </a:lnTo>
                  <a:lnTo>
                    <a:pt x="13624" y="14450"/>
                  </a:lnTo>
                  <a:lnTo>
                    <a:pt x="13587" y="14456"/>
                  </a:lnTo>
                  <a:lnTo>
                    <a:pt x="13548" y="14463"/>
                  </a:lnTo>
                  <a:lnTo>
                    <a:pt x="13509" y="14466"/>
                  </a:lnTo>
                  <a:lnTo>
                    <a:pt x="13470" y="14469"/>
                  </a:lnTo>
                  <a:lnTo>
                    <a:pt x="13391" y="14469"/>
                  </a:lnTo>
                  <a:lnTo>
                    <a:pt x="13350" y="14466"/>
                  </a:lnTo>
                  <a:lnTo>
                    <a:pt x="13311" y="14463"/>
                  </a:lnTo>
                  <a:lnTo>
                    <a:pt x="13274" y="14456"/>
                  </a:lnTo>
                  <a:lnTo>
                    <a:pt x="13235" y="14450"/>
                  </a:lnTo>
                  <a:lnTo>
                    <a:pt x="13200" y="14440"/>
                  </a:lnTo>
                  <a:lnTo>
                    <a:pt x="13165" y="14429"/>
                  </a:lnTo>
                  <a:lnTo>
                    <a:pt x="13130" y="14417"/>
                  </a:lnTo>
                  <a:lnTo>
                    <a:pt x="13095" y="14404"/>
                  </a:lnTo>
                  <a:lnTo>
                    <a:pt x="13028" y="14372"/>
                  </a:lnTo>
                  <a:lnTo>
                    <a:pt x="12998" y="14354"/>
                  </a:lnTo>
                  <a:lnTo>
                    <a:pt x="12967" y="14337"/>
                  </a:lnTo>
                  <a:lnTo>
                    <a:pt x="12937" y="14316"/>
                  </a:lnTo>
                  <a:lnTo>
                    <a:pt x="12912" y="14293"/>
                  </a:lnTo>
                  <a:lnTo>
                    <a:pt x="12884" y="14272"/>
                  </a:lnTo>
                  <a:lnTo>
                    <a:pt x="12856" y="14248"/>
                  </a:lnTo>
                  <a:lnTo>
                    <a:pt x="12834" y="14225"/>
                  </a:lnTo>
                  <a:lnTo>
                    <a:pt x="12810" y="14199"/>
                  </a:lnTo>
                  <a:lnTo>
                    <a:pt x="12789" y="14172"/>
                  </a:lnTo>
                  <a:lnTo>
                    <a:pt x="12767" y="14144"/>
                  </a:lnTo>
                  <a:lnTo>
                    <a:pt x="12751" y="14117"/>
                  </a:lnTo>
                  <a:lnTo>
                    <a:pt x="12732" y="14088"/>
                  </a:lnTo>
                  <a:lnTo>
                    <a:pt x="12717" y="14057"/>
                  </a:lnTo>
                  <a:lnTo>
                    <a:pt x="12704" y="14026"/>
                  </a:lnTo>
                  <a:lnTo>
                    <a:pt x="12691" y="13994"/>
                  </a:lnTo>
                  <a:lnTo>
                    <a:pt x="12680" y="13962"/>
                  </a:lnTo>
                  <a:lnTo>
                    <a:pt x="12673" y="13929"/>
                  </a:lnTo>
                  <a:lnTo>
                    <a:pt x="12665" y="13895"/>
                  </a:lnTo>
                  <a:lnTo>
                    <a:pt x="12662" y="13863"/>
                  </a:lnTo>
                  <a:lnTo>
                    <a:pt x="12656" y="13829"/>
                  </a:lnTo>
                  <a:lnTo>
                    <a:pt x="12656" y="13760"/>
                  </a:lnTo>
                  <a:lnTo>
                    <a:pt x="12662" y="13724"/>
                  </a:lnTo>
                  <a:lnTo>
                    <a:pt x="12665" y="13690"/>
                  </a:lnTo>
                  <a:lnTo>
                    <a:pt x="12673" y="13658"/>
                  </a:lnTo>
                  <a:lnTo>
                    <a:pt x="12680" y="13624"/>
                  </a:lnTo>
                  <a:lnTo>
                    <a:pt x="12691" y="13592"/>
                  </a:lnTo>
                  <a:lnTo>
                    <a:pt x="12704" y="13561"/>
                  </a:lnTo>
                  <a:lnTo>
                    <a:pt x="12717" y="13530"/>
                  </a:lnTo>
                  <a:lnTo>
                    <a:pt x="12732" y="13501"/>
                  </a:lnTo>
                  <a:lnTo>
                    <a:pt x="12751" y="13472"/>
                  </a:lnTo>
                  <a:lnTo>
                    <a:pt x="12767" y="13443"/>
                  </a:lnTo>
                  <a:lnTo>
                    <a:pt x="12789" y="13416"/>
                  </a:lnTo>
                  <a:lnTo>
                    <a:pt x="12810" y="13388"/>
                  </a:lnTo>
                  <a:lnTo>
                    <a:pt x="12834" y="13364"/>
                  </a:lnTo>
                  <a:lnTo>
                    <a:pt x="12856" y="13338"/>
                  </a:lnTo>
                  <a:lnTo>
                    <a:pt x="12884" y="13315"/>
                  </a:lnTo>
                  <a:lnTo>
                    <a:pt x="12912" y="13293"/>
                  </a:lnTo>
                  <a:lnTo>
                    <a:pt x="12937" y="13272"/>
                  </a:lnTo>
                  <a:lnTo>
                    <a:pt x="12967" y="13252"/>
                  </a:lnTo>
                  <a:lnTo>
                    <a:pt x="12998" y="13233"/>
                  </a:lnTo>
                  <a:lnTo>
                    <a:pt x="13028" y="13215"/>
                  </a:lnTo>
                  <a:lnTo>
                    <a:pt x="13061" y="13199"/>
                  </a:lnTo>
                  <a:lnTo>
                    <a:pt x="13095" y="13184"/>
                  </a:lnTo>
                  <a:lnTo>
                    <a:pt x="13130" y="13170"/>
                  </a:lnTo>
                  <a:lnTo>
                    <a:pt x="13165" y="13159"/>
                  </a:lnTo>
                  <a:lnTo>
                    <a:pt x="13200" y="13147"/>
                  </a:lnTo>
                  <a:lnTo>
                    <a:pt x="13235" y="13139"/>
                  </a:lnTo>
                  <a:lnTo>
                    <a:pt x="13274" y="13131"/>
                  </a:lnTo>
                  <a:lnTo>
                    <a:pt x="13311" y="13125"/>
                  </a:lnTo>
                  <a:lnTo>
                    <a:pt x="13350" y="13121"/>
                  </a:lnTo>
                  <a:lnTo>
                    <a:pt x="13391" y="13118"/>
                  </a:lnTo>
                  <a:lnTo>
                    <a:pt x="13430" y="13117"/>
                  </a:lnTo>
                  <a:close/>
                  <a:moveTo>
                    <a:pt x="6260" y="12230"/>
                  </a:moveTo>
                  <a:lnTo>
                    <a:pt x="1917" y="18056"/>
                  </a:lnTo>
                  <a:lnTo>
                    <a:pt x="1912" y="18075"/>
                  </a:lnTo>
                  <a:lnTo>
                    <a:pt x="1899" y="18130"/>
                  </a:lnTo>
                  <a:lnTo>
                    <a:pt x="1888" y="18172"/>
                  </a:lnTo>
                  <a:lnTo>
                    <a:pt x="1878" y="18219"/>
                  </a:lnTo>
                  <a:lnTo>
                    <a:pt x="1869" y="18274"/>
                  </a:lnTo>
                  <a:lnTo>
                    <a:pt x="1862" y="18336"/>
                  </a:lnTo>
                  <a:lnTo>
                    <a:pt x="1852" y="18404"/>
                  </a:lnTo>
                  <a:lnTo>
                    <a:pt x="1845" y="18478"/>
                  </a:lnTo>
                  <a:lnTo>
                    <a:pt x="1840" y="18556"/>
                  </a:lnTo>
                  <a:lnTo>
                    <a:pt x="1838" y="18640"/>
                  </a:lnTo>
                  <a:lnTo>
                    <a:pt x="1840" y="18727"/>
                  </a:lnTo>
                  <a:lnTo>
                    <a:pt x="1843" y="18818"/>
                  </a:lnTo>
                  <a:lnTo>
                    <a:pt x="1854" y="18914"/>
                  </a:lnTo>
                  <a:lnTo>
                    <a:pt x="1867" y="19012"/>
                  </a:lnTo>
                  <a:lnTo>
                    <a:pt x="1875" y="19061"/>
                  </a:lnTo>
                  <a:lnTo>
                    <a:pt x="1884" y="19113"/>
                  </a:lnTo>
                  <a:lnTo>
                    <a:pt x="1897" y="19163"/>
                  </a:lnTo>
                  <a:lnTo>
                    <a:pt x="1910" y="19213"/>
                  </a:lnTo>
                  <a:lnTo>
                    <a:pt x="1925" y="19265"/>
                  </a:lnTo>
                  <a:lnTo>
                    <a:pt x="1941" y="19317"/>
                  </a:lnTo>
                  <a:lnTo>
                    <a:pt x="1958" y="19370"/>
                  </a:lnTo>
                  <a:lnTo>
                    <a:pt x="1978" y="19420"/>
                  </a:lnTo>
                  <a:lnTo>
                    <a:pt x="1999" y="19474"/>
                  </a:lnTo>
                  <a:lnTo>
                    <a:pt x="2023" y="19525"/>
                  </a:lnTo>
                  <a:lnTo>
                    <a:pt x="2047" y="19577"/>
                  </a:lnTo>
                  <a:lnTo>
                    <a:pt x="2077" y="19631"/>
                  </a:lnTo>
                  <a:lnTo>
                    <a:pt x="2106" y="19681"/>
                  </a:lnTo>
                  <a:lnTo>
                    <a:pt x="2136" y="19734"/>
                  </a:lnTo>
                  <a:lnTo>
                    <a:pt x="2169" y="19784"/>
                  </a:lnTo>
                  <a:lnTo>
                    <a:pt x="2206" y="19838"/>
                  </a:lnTo>
                  <a:lnTo>
                    <a:pt x="2245" y="19888"/>
                  </a:lnTo>
                  <a:lnTo>
                    <a:pt x="2286" y="19938"/>
                  </a:lnTo>
                  <a:lnTo>
                    <a:pt x="2328" y="19988"/>
                  </a:lnTo>
                  <a:lnTo>
                    <a:pt x="2375" y="20037"/>
                  </a:lnTo>
                  <a:lnTo>
                    <a:pt x="2423" y="20086"/>
                  </a:lnTo>
                  <a:lnTo>
                    <a:pt x="2475" y="20134"/>
                  </a:lnTo>
                  <a:lnTo>
                    <a:pt x="2529" y="20181"/>
                  </a:lnTo>
                  <a:lnTo>
                    <a:pt x="2584" y="20228"/>
                  </a:lnTo>
                  <a:lnTo>
                    <a:pt x="2645" y="20275"/>
                  </a:lnTo>
                  <a:lnTo>
                    <a:pt x="2706" y="20319"/>
                  </a:lnTo>
                  <a:lnTo>
                    <a:pt x="2773" y="20362"/>
                  </a:lnTo>
                  <a:lnTo>
                    <a:pt x="2843" y="20404"/>
                  </a:lnTo>
                  <a:lnTo>
                    <a:pt x="2914" y="20446"/>
                  </a:lnTo>
                  <a:lnTo>
                    <a:pt x="2988" y="20489"/>
                  </a:lnTo>
                  <a:lnTo>
                    <a:pt x="3067" y="20527"/>
                  </a:lnTo>
                  <a:lnTo>
                    <a:pt x="3149" y="20565"/>
                  </a:lnTo>
                  <a:lnTo>
                    <a:pt x="18460" y="20565"/>
                  </a:lnTo>
                  <a:lnTo>
                    <a:pt x="18542" y="20527"/>
                  </a:lnTo>
                  <a:lnTo>
                    <a:pt x="18620" y="20489"/>
                  </a:lnTo>
                  <a:lnTo>
                    <a:pt x="18696" y="20446"/>
                  </a:lnTo>
                  <a:lnTo>
                    <a:pt x="18768" y="20404"/>
                  </a:lnTo>
                  <a:lnTo>
                    <a:pt x="18834" y="20362"/>
                  </a:lnTo>
                  <a:lnTo>
                    <a:pt x="18901" y="20319"/>
                  </a:lnTo>
                  <a:lnTo>
                    <a:pt x="18962" y="20275"/>
                  </a:lnTo>
                  <a:lnTo>
                    <a:pt x="19023" y="20228"/>
                  </a:lnTo>
                  <a:lnTo>
                    <a:pt x="19079" y="20181"/>
                  </a:lnTo>
                  <a:lnTo>
                    <a:pt x="19133" y="20134"/>
                  </a:lnTo>
                  <a:lnTo>
                    <a:pt x="19184" y="20086"/>
                  </a:lnTo>
                  <a:lnTo>
                    <a:pt x="19234" y="20037"/>
                  </a:lnTo>
                  <a:lnTo>
                    <a:pt x="19279" y="19988"/>
                  </a:lnTo>
                  <a:lnTo>
                    <a:pt x="19323" y="19938"/>
                  </a:lnTo>
                  <a:lnTo>
                    <a:pt x="19364" y="19888"/>
                  </a:lnTo>
                  <a:lnTo>
                    <a:pt x="19401" y="19838"/>
                  </a:lnTo>
                  <a:lnTo>
                    <a:pt x="19438" y="19784"/>
                  </a:lnTo>
                  <a:lnTo>
                    <a:pt x="19472" y="19734"/>
                  </a:lnTo>
                  <a:lnTo>
                    <a:pt x="19503" y="19681"/>
                  </a:lnTo>
                  <a:lnTo>
                    <a:pt x="19533" y="19631"/>
                  </a:lnTo>
                  <a:lnTo>
                    <a:pt x="19560" y="19577"/>
                  </a:lnTo>
                  <a:lnTo>
                    <a:pt x="19609" y="19474"/>
                  </a:lnTo>
                  <a:lnTo>
                    <a:pt x="19629" y="19420"/>
                  </a:lnTo>
                  <a:lnTo>
                    <a:pt x="19649" y="19370"/>
                  </a:lnTo>
                  <a:lnTo>
                    <a:pt x="19668" y="19317"/>
                  </a:lnTo>
                  <a:lnTo>
                    <a:pt x="19685" y="19265"/>
                  </a:lnTo>
                  <a:lnTo>
                    <a:pt x="19698" y="19213"/>
                  </a:lnTo>
                  <a:lnTo>
                    <a:pt x="19710" y="19163"/>
                  </a:lnTo>
                  <a:lnTo>
                    <a:pt x="19723" y="19113"/>
                  </a:lnTo>
                  <a:lnTo>
                    <a:pt x="19733" y="19061"/>
                  </a:lnTo>
                  <a:lnTo>
                    <a:pt x="19742" y="19012"/>
                  </a:lnTo>
                  <a:lnTo>
                    <a:pt x="19757" y="18914"/>
                  </a:lnTo>
                  <a:lnTo>
                    <a:pt x="19764" y="18818"/>
                  </a:lnTo>
                  <a:lnTo>
                    <a:pt x="19770" y="18727"/>
                  </a:lnTo>
                  <a:lnTo>
                    <a:pt x="19770" y="18640"/>
                  </a:lnTo>
                  <a:lnTo>
                    <a:pt x="19768" y="18556"/>
                  </a:lnTo>
                  <a:lnTo>
                    <a:pt x="19764" y="18478"/>
                  </a:lnTo>
                  <a:lnTo>
                    <a:pt x="19757" y="18404"/>
                  </a:lnTo>
                  <a:lnTo>
                    <a:pt x="19748" y="18336"/>
                  </a:lnTo>
                  <a:lnTo>
                    <a:pt x="19738" y="18274"/>
                  </a:lnTo>
                  <a:lnTo>
                    <a:pt x="19729" y="18219"/>
                  </a:lnTo>
                  <a:lnTo>
                    <a:pt x="19720" y="18172"/>
                  </a:lnTo>
                  <a:lnTo>
                    <a:pt x="19709" y="18130"/>
                  </a:lnTo>
                  <a:lnTo>
                    <a:pt x="19696" y="18075"/>
                  </a:lnTo>
                  <a:lnTo>
                    <a:pt x="19690" y="18056"/>
                  </a:lnTo>
                  <a:lnTo>
                    <a:pt x="15323" y="12231"/>
                  </a:lnTo>
                  <a:lnTo>
                    <a:pt x="15324" y="12234"/>
                  </a:lnTo>
                  <a:lnTo>
                    <a:pt x="15322" y="12244"/>
                  </a:lnTo>
                  <a:lnTo>
                    <a:pt x="15318" y="12254"/>
                  </a:lnTo>
                  <a:lnTo>
                    <a:pt x="15311" y="12263"/>
                  </a:lnTo>
                  <a:lnTo>
                    <a:pt x="15302" y="12273"/>
                  </a:lnTo>
                  <a:lnTo>
                    <a:pt x="15272" y="12292"/>
                  </a:lnTo>
                  <a:lnTo>
                    <a:pt x="15252" y="12301"/>
                  </a:lnTo>
                  <a:lnTo>
                    <a:pt x="15231" y="12312"/>
                  </a:lnTo>
                  <a:lnTo>
                    <a:pt x="15181" y="12330"/>
                  </a:lnTo>
                  <a:lnTo>
                    <a:pt x="15120" y="12349"/>
                  </a:lnTo>
                  <a:lnTo>
                    <a:pt x="15048" y="12365"/>
                  </a:lnTo>
                  <a:lnTo>
                    <a:pt x="14966" y="12383"/>
                  </a:lnTo>
                  <a:lnTo>
                    <a:pt x="14876" y="12399"/>
                  </a:lnTo>
                  <a:lnTo>
                    <a:pt x="14777" y="12417"/>
                  </a:lnTo>
                  <a:lnTo>
                    <a:pt x="14668" y="12434"/>
                  </a:lnTo>
                  <a:lnTo>
                    <a:pt x="14550" y="12450"/>
                  </a:lnTo>
                  <a:lnTo>
                    <a:pt x="14424" y="12464"/>
                  </a:lnTo>
                  <a:lnTo>
                    <a:pt x="14288" y="12477"/>
                  </a:lnTo>
                  <a:lnTo>
                    <a:pt x="14148" y="12494"/>
                  </a:lnTo>
                  <a:lnTo>
                    <a:pt x="13998" y="12506"/>
                  </a:lnTo>
                  <a:lnTo>
                    <a:pt x="13838" y="12518"/>
                  </a:lnTo>
                  <a:lnTo>
                    <a:pt x="13675" y="12531"/>
                  </a:lnTo>
                  <a:lnTo>
                    <a:pt x="13503" y="12542"/>
                  </a:lnTo>
                  <a:lnTo>
                    <a:pt x="13327" y="12552"/>
                  </a:lnTo>
                  <a:lnTo>
                    <a:pt x="13142" y="12563"/>
                  </a:lnTo>
                  <a:lnTo>
                    <a:pt x="12953" y="12573"/>
                  </a:lnTo>
                  <a:lnTo>
                    <a:pt x="12557" y="12588"/>
                  </a:lnTo>
                  <a:lnTo>
                    <a:pt x="12140" y="12602"/>
                  </a:lnTo>
                  <a:lnTo>
                    <a:pt x="11705" y="12610"/>
                  </a:lnTo>
                  <a:lnTo>
                    <a:pt x="11255" y="12617"/>
                  </a:lnTo>
                  <a:lnTo>
                    <a:pt x="10794" y="12618"/>
                  </a:lnTo>
                  <a:lnTo>
                    <a:pt x="10330" y="12617"/>
                  </a:lnTo>
                  <a:lnTo>
                    <a:pt x="9880" y="12610"/>
                  </a:lnTo>
                  <a:lnTo>
                    <a:pt x="9447" y="12602"/>
                  </a:lnTo>
                  <a:lnTo>
                    <a:pt x="9030" y="12588"/>
                  </a:lnTo>
                  <a:lnTo>
                    <a:pt x="8634" y="12573"/>
                  </a:lnTo>
                  <a:lnTo>
                    <a:pt x="8443" y="12563"/>
                  </a:lnTo>
                  <a:lnTo>
                    <a:pt x="8260" y="12552"/>
                  </a:lnTo>
                  <a:lnTo>
                    <a:pt x="8084" y="12542"/>
                  </a:lnTo>
                  <a:lnTo>
                    <a:pt x="7912" y="12531"/>
                  </a:lnTo>
                  <a:lnTo>
                    <a:pt x="7747" y="12518"/>
                  </a:lnTo>
                  <a:lnTo>
                    <a:pt x="7591" y="12506"/>
                  </a:lnTo>
                  <a:lnTo>
                    <a:pt x="7439" y="12494"/>
                  </a:lnTo>
                  <a:lnTo>
                    <a:pt x="7299" y="12477"/>
                  </a:lnTo>
                  <a:lnTo>
                    <a:pt x="7163" y="12464"/>
                  </a:lnTo>
                  <a:lnTo>
                    <a:pt x="7036" y="12450"/>
                  </a:lnTo>
                  <a:lnTo>
                    <a:pt x="6919" y="12434"/>
                  </a:lnTo>
                  <a:lnTo>
                    <a:pt x="6810" y="12417"/>
                  </a:lnTo>
                  <a:lnTo>
                    <a:pt x="6710" y="12399"/>
                  </a:lnTo>
                  <a:lnTo>
                    <a:pt x="6619" y="12383"/>
                  </a:lnTo>
                  <a:lnTo>
                    <a:pt x="6537" y="12365"/>
                  </a:lnTo>
                  <a:lnTo>
                    <a:pt x="6465" y="12349"/>
                  </a:lnTo>
                  <a:lnTo>
                    <a:pt x="6406" y="12330"/>
                  </a:lnTo>
                  <a:lnTo>
                    <a:pt x="6356" y="12312"/>
                  </a:lnTo>
                  <a:lnTo>
                    <a:pt x="6334" y="12301"/>
                  </a:lnTo>
                  <a:lnTo>
                    <a:pt x="6315" y="12292"/>
                  </a:lnTo>
                  <a:lnTo>
                    <a:pt x="6298" y="12283"/>
                  </a:lnTo>
                  <a:lnTo>
                    <a:pt x="6285" y="12273"/>
                  </a:lnTo>
                  <a:lnTo>
                    <a:pt x="6276" y="12263"/>
                  </a:lnTo>
                  <a:lnTo>
                    <a:pt x="6269" y="12254"/>
                  </a:lnTo>
                  <a:lnTo>
                    <a:pt x="6263" y="12244"/>
                  </a:lnTo>
                  <a:lnTo>
                    <a:pt x="6261" y="12234"/>
                  </a:lnTo>
                  <a:lnTo>
                    <a:pt x="6262" y="12230"/>
                  </a:lnTo>
                  <a:lnTo>
                    <a:pt x="6260" y="12230"/>
                  </a:lnTo>
                  <a:close/>
                  <a:moveTo>
                    <a:pt x="8018" y="0"/>
                  </a:moveTo>
                  <a:lnTo>
                    <a:pt x="13580" y="0"/>
                  </a:lnTo>
                  <a:lnTo>
                    <a:pt x="13626" y="15"/>
                  </a:lnTo>
                  <a:lnTo>
                    <a:pt x="13665" y="27"/>
                  </a:lnTo>
                  <a:lnTo>
                    <a:pt x="13704" y="45"/>
                  </a:lnTo>
                  <a:lnTo>
                    <a:pt x="13754" y="65"/>
                  </a:lnTo>
                  <a:lnTo>
                    <a:pt x="13813" y="92"/>
                  </a:lnTo>
                  <a:lnTo>
                    <a:pt x="13876" y="126"/>
                  </a:lnTo>
                  <a:lnTo>
                    <a:pt x="13947" y="167"/>
                  </a:lnTo>
                  <a:lnTo>
                    <a:pt x="13984" y="189"/>
                  </a:lnTo>
                  <a:lnTo>
                    <a:pt x="14021" y="215"/>
                  </a:lnTo>
                  <a:lnTo>
                    <a:pt x="14056" y="239"/>
                  </a:lnTo>
                  <a:lnTo>
                    <a:pt x="14095" y="267"/>
                  </a:lnTo>
                  <a:lnTo>
                    <a:pt x="14132" y="296"/>
                  </a:lnTo>
                  <a:lnTo>
                    <a:pt x="14171" y="328"/>
                  </a:lnTo>
                  <a:lnTo>
                    <a:pt x="14208" y="361"/>
                  </a:lnTo>
                  <a:lnTo>
                    <a:pt x="14245" y="396"/>
                  </a:lnTo>
                  <a:lnTo>
                    <a:pt x="14280" y="432"/>
                  </a:lnTo>
                  <a:lnTo>
                    <a:pt x="14315" y="471"/>
                  </a:lnTo>
                  <a:lnTo>
                    <a:pt x="14351" y="511"/>
                  </a:lnTo>
                  <a:lnTo>
                    <a:pt x="14380" y="552"/>
                  </a:lnTo>
                  <a:lnTo>
                    <a:pt x="14412" y="595"/>
                  </a:lnTo>
                  <a:lnTo>
                    <a:pt x="14440" y="642"/>
                  </a:lnTo>
                  <a:lnTo>
                    <a:pt x="14465" y="691"/>
                  </a:lnTo>
                  <a:lnTo>
                    <a:pt x="14490" y="739"/>
                  </a:lnTo>
                  <a:lnTo>
                    <a:pt x="14530" y="846"/>
                  </a:lnTo>
                  <a:lnTo>
                    <a:pt x="14541" y="885"/>
                  </a:lnTo>
                  <a:lnTo>
                    <a:pt x="14551" y="924"/>
                  </a:lnTo>
                  <a:lnTo>
                    <a:pt x="14560" y="964"/>
                  </a:lnTo>
                  <a:lnTo>
                    <a:pt x="14566" y="1003"/>
                  </a:lnTo>
                  <a:lnTo>
                    <a:pt x="14571" y="1045"/>
                  </a:lnTo>
                  <a:lnTo>
                    <a:pt x="14575" y="1126"/>
                  </a:lnTo>
                  <a:lnTo>
                    <a:pt x="14575" y="1166"/>
                  </a:lnTo>
                  <a:lnTo>
                    <a:pt x="14571" y="1207"/>
                  </a:lnTo>
                  <a:lnTo>
                    <a:pt x="14569" y="1249"/>
                  </a:lnTo>
                  <a:lnTo>
                    <a:pt x="14564" y="1291"/>
                  </a:lnTo>
                  <a:lnTo>
                    <a:pt x="14556" y="1333"/>
                  </a:lnTo>
                  <a:lnTo>
                    <a:pt x="14547" y="1376"/>
                  </a:lnTo>
                  <a:lnTo>
                    <a:pt x="14536" y="1419"/>
                  </a:lnTo>
                  <a:lnTo>
                    <a:pt x="14525" y="1461"/>
                  </a:lnTo>
                  <a:lnTo>
                    <a:pt x="14510" y="1504"/>
                  </a:lnTo>
                  <a:lnTo>
                    <a:pt x="14495" y="1546"/>
                  </a:lnTo>
                  <a:lnTo>
                    <a:pt x="14478" y="1592"/>
                  </a:lnTo>
                  <a:lnTo>
                    <a:pt x="14458" y="1635"/>
                  </a:lnTo>
                  <a:lnTo>
                    <a:pt x="14440" y="1679"/>
                  </a:lnTo>
                  <a:lnTo>
                    <a:pt x="14417" y="1723"/>
                  </a:lnTo>
                  <a:lnTo>
                    <a:pt x="14393" y="1770"/>
                  </a:lnTo>
                  <a:lnTo>
                    <a:pt x="14367" y="1813"/>
                  </a:lnTo>
                  <a:lnTo>
                    <a:pt x="14339" y="1858"/>
                  </a:lnTo>
                  <a:lnTo>
                    <a:pt x="14312" y="1902"/>
                  </a:lnTo>
                  <a:lnTo>
                    <a:pt x="14282" y="1947"/>
                  </a:lnTo>
                  <a:lnTo>
                    <a:pt x="14249" y="1994"/>
                  </a:lnTo>
                  <a:lnTo>
                    <a:pt x="14215" y="2041"/>
                  </a:lnTo>
                  <a:lnTo>
                    <a:pt x="14180" y="2087"/>
                  </a:lnTo>
                  <a:lnTo>
                    <a:pt x="14145" y="2133"/>
                  </a:lnTo>
                  <a:lnTo>
                    <a:pt x="14106" y="2180"/>
                  </a:lnTo>
                  <a:lnTo>
                    <a:pt x="14065" y="2227"/>
                  </a:lnTo>
                  <a:lnTo>
                    <a:pt x="14065" y="8579"/>
                  </a:lnTo>
                  <a:lnTo>
                    <a:pt x="21493" y="18326"/>
                  </a:lnTo>
                  <a:lnTo>
                    <a:pt x="21502" y="18362"/>
                  </a:lnTo>
                  <a:lnTo>
                    <a:pt x="21511" y="18391"/>
                  </a:lnTo>
                  <a:lnTo>
                    <a:pt x="21530" y="18465"/>
                  </a:lnTo>
                  <a:lnTo>
                    <a:pt x="21541" y="18517"/>
                  </a:lnTo>
                  <a:lnTo>
                    <a:pt x="21552" y="18580"/>
                  </a:lnTo>
                  <a:lnTo>
                    <a:pt x="21563" y="18651"/>
                  </a:lnTo>
                  <a:lnTo>
                    <a:pt x="21576" y="18731"/>
                  </a:lnTo>
                  <a:lnTo>
                    <a:pt x="21585" y="18820"/>
                  </a:lnTo>
                  <a:lnTo>
                    <a:pt x="21593" y="18913"/>
                  </a:lnTo>
                  <a:lnTo>
                    <a:pt x="21598" y="19015"/>
                  </a:lnTo>
                  <a:lnTo>
                    <a:pt x="21600" y="19122"/>
                  </a:lnTo>
                  <a:lnTo>
                    <a:pt x="21598" y="19234"/>
                  </a:lnTo>
                  <a:lnTo>
                    <a:pt x="21594" y="19293"/>
                  </a:lnTo>
                  <a:lnTo>
                    <a:pt x="21591" y="19352"/>
                  </a:lnTo>
                  <a:lnTo>
                    <a:pt x="21585" y="19412"/>
                  </a:lnTo>
                  <a:lnTo>
                    <a:pt x="21580" y="19473"/>
                  </a:lnTo>
                  <a:lnTo>
                    <a:pt x="21570" y="19534"/>
                  </a:lnTo>
                  <a:lnTo>
                    <a:pt x="21559" y="19598"/>
                  </a:lnTo>
                  <a:lnTo>
                    <a:pt x="21548" y="19662"/>
                  </a:lnTo>
                  <a:lnTo>
                    <a:pt x="21537" y="19727"/>
                  </a:lnTo>
                  <a:lnTo>
                    <a:pt x="21520" y="19790"/>
                  </a:lnTo>
                  <a:lnTo>
                    <a:pt x="21504" y="19855"/>
                  </a:lnTo>
                  <a:lnTo>
                    <a:pt x="21483" y="19921"/>
                  </a:lnTo>
                  <a:lnTo>
                    <a:pt x="21463" y="19987"/>
                  </a:lnTo>
                  <a:lnTo>
                    <a:pt x="21439" y="20054"/>
                  </a:lnTo>
                  <a:lnTo>
                    <a:pt x="21415" y="20120"/>
                  </a:lnTo>
                  <a:lnTo>
                    <a:pt x="21387" y="20186"/>
                  </a:lnTo>
                  <a:lnTo>
                    <a:pt x="21355" y="20253"/>
                  </a:lnTo>
                  <a:lnTo>
                    <a:pt x="21326" y="20321"/>
                  </a:lnTo>
                  <a:lnTo>
                    <a:pt x="21289" y="20387"/>
                  </a:lnTo>
                  <a:lnTo>
                    <a:pt x="21252" y="20453"/>
                  </a:lnTo>
                  <a:lnTo>
                    <a:pt x="21211" y="20518"/>
                  </a:lnTo>
                  <a:lnTo>
                    <a:pt x="21168" y="20584"/>
                  </a:lnTo>
                  <a:lnTo>
                    <a:pt x="21122" y="20651"/>
                  </a:lnTo>
                  <a:lnTo>
                    <a:pt x="21070" y="20715"/>
                  </a:lnTo>
                  <a:lnTo>
                    <a:pt x="21020" y="20780"/>
                  </a:lnTo>
                  <a:lnTo>
                    <a:pt x="20965" y="20841"/>
                  </a:lnTo>
                  <a:lnTo>
                    <a:pt x="20905" y="20904"/>
                  </a:lnTo>
                  <a:lnTo>
                    <a:pt x="20844" y="20968"/>
                  </a:lnTo>
                  <a:lnTo>
                    <a:pt x="20777" y="21029"/>
                  </a:lnTo>
                  <a:lnTo>
                    <a:pt x="20711" y="21089"/>
                  </a:lnTo>
                  <a:lnTo>
                    <a:pt x="20637" y="21149"/>
                  </a:lnTo>
                  <a:lnTo>
                    <a:pt x="20561" y="21205"/>
                  </a:lnTo>
                  <a:lnTo>
                    <a:pt x="20481" y="21264"/>
                  </a:lnTo>
                  <a:lnTo>
                    <a:pt x="20398" y="21319"/>
                  </a:lnTo>
                  <a:lnTo>
                    <a:pt x="20311" y="21374"/>
                  </a:lnTo>
                  <a:lnTo>
                    <a:pt x="20220" y="21427"/>
                  </a:lnTo>
                  <a:lnTo>
                    <a:pt x="20123" y="21477"/>
                  </a:lnTo>
                  <a:lnTo>
                    <a:pt x="20025" y="21527"/>
                  </a:lnTo>
                  <a:lnTo>
                    <a:pt x="19922" y="21576"/>
                  </a:lnTo>
                  <a:lnTo>
                    <a:pt x="19864" y="21600"/>
                  </a:lnTo>
                  <a:lnTo>
                    <a:pt x="1734" y="21600"/>
                  </a:lnTo>
                  <a:lnTo>
                    <a:pt x="1678" y="21576"/>
                  </a:lnTo>
                  <a:lnTo>
                    <a:pt x="1575" y="21527"/>
                  </a:lnTo>
                  <a:lnTo>
                    <a:pt x="1475" y="21477"/>
                  </a:lnTo>
                  <a:lnTo>
                    <a:pt x="1378" y="21427"/>
                  </a:lnTo>
                  <a:lnTo>
                    <a:pt x="1288" y="21374"/>
                  </a:lnTo>
                  <a:lnTo>
                    <a:pt x="1201" y="21319"/>
                  </a:lnTo>
                  <a:lnTo>
                    <a:pt x="1117" y="21264"/>
                  </a:lnTo>
                  <a:lnTo>
                    <a:pt x="1037" y="21205"/>
                  </a:lnTo>
                  <a:lnTo>
                    <a:pt x="962" y="21149"/>
                  </a:lnTo>
                  <a:lnTo>
                    <a:pt x="889" y="21089"/>
                  </a:lnTo>
                  <a:lnTo>
                    <a:pt x="821" y="21029"/>
                  </a:lnTo>
                  <a:lnTo>
                    <a:pt x="756" y="20968"/>
                  </a:lnTo>
                  <a:lnTo>
                    <a:pt x="695" y="20904"/>
                  </a:lnTo>
                  <a:lnTo>
                    <a:pt x="634" y="20841"/>
                  </a:lnTo>
                  <a:lnTo>
                    <a:pt x="580" y="20780"/>
                  </a:lnTo>
                  <a:lnTo>
                    <a:pt x="528" y="20715"/>
                  </a:lnTo>
                  <a:lnTo>
                    <a:pt x="478" y="20651"/>
                  </a:lnTo>
                  <a:lnTo>
                    <a:pt x="432" y="20584"/>
                  </a:lnTo>
                  <a:lnTo>
                    <a:pt x="387" y="20518"/>
                  </a:lnTo>
                  <a:lnTo>
                    <a:pt x="346" y="20453"/>
                  </a:lnTo>
                  <a:lnTo>
                    <a:pt x="309" y="20387"/>
                  </a:lnTo>
                  <a:lnTo>
                    <a:pt x="276" y="20321"/>
                  </a:lnTo>
                  <a:lnTo>
                    <a:pt x="243" y="20253"/>
                  </a:lnTo>
                  <a:lnTo>
                    <a:pt x="211" y="20186"/>
                  </a:lnTo>
                  <a:lnTo>
                    <a:pt x="183" y="20120"/>
                  </a:lnTo>
                  <a:lnTo>
                    <a:pt x="159" y="20054"/>
                  </a:lnTo>
                  <a:lnTo>
                    <a:pt x="135" y="19987"/>
                  </a:lnTo>
                  <a:lnTo>
                    <a:pt x="115" y="19921"/>
                  </a:lnTo>
                  <a:lnTo>
                    <a:pt x="94" y="19855"/>
                  </a:lnTo>
                  <a:lnTo>
                    <a:pt x="80" y="19790"/>
                  </a:lnTo>
                  <a:lnTo>
                    <a:pt x="63" y="19727"/>
                  </a:lnTo>
                  <a:lnTo>
                    <a:pt x="50" y="19662"/>
                  </a:lnTo>
                  <a:lnTo>
                    <a:pt x="39" y="19598"/>
                  </a:lnTo>
                  <a:lnTo>
                    <a:pt x="30" y="19534"/>
                  </a:lnTo>
                  <a:lnTo>
                    <a:pt x="20" y="19473"/>
                  </a:lnTo>
                  <a:lnTo>
                    <a:pt x="13" y="19412"/>
                  </a:lnTo>
                  <a:lnTo>
                    <a:pt x="7" y="19352"/>
                  </a:lnTo>
                  <a:lnTo>
                    <a:pt x="4" y="19293"/>
                  </a:lnTo>
                  <a:lnTo>
                    <a:pt x="2" y="19234"/>
                  </a:lnTo>
                  <a:lnTo>
                    <a:pt x="0" y="19122"/>
                  </a:lnTo>
                  <a:lnTo>
                    <a:pt x="2" y="19015"/>
                  </a:lnTo>
                  <a:lnTo>
                    <a:pt x="6" y="18913"/>
                  </a:lnTo>
                  <a:lnTo>
                    <a:pt x="13" y="18820"/>
                  </a:lnTo>
                  <a:lnTo>
                    <a:pt x="22" y="18731"/>
                  </a:lnTo>
                  <a:lnTo>
                    <a:pt x="35" y="18651"/>
                  </a:lnTo>
                  <a:lnTo>
                    <a:pt x="46" y="18580"/>
                  </a:lnTo>
                  <a:lnTo>
                    <a:pt x="57" y="18517"/>
                  </a:lnTo>
                  <a:lnTo>
                    <a:pt x="70" y="18465"/>
                  </a:lnTo>
                  <a:lnTo>
                    <a:pt x="89" y="18391"/>
                  </a:lnTo>
                  <a:lnTo>
                    <a:pt x="96" y="18362"/>
                  </a:lnTo>
                  <a:lnTo>
                    <a:pt x="109" y="18326"/>
                  </a:lnTo>
                  <a:lnTo>
                    <a:pt x="7535" y="8579"/>
                  </a:lnTo>
                  <a:lnTo>
                    <a:pt x="7535" y="2227"/>
                  </a:lnTo>
                  <a:lnTo>
                    <a:pt x="7494" y="2180"/>
                  </a:lnTo>
                  <a:lnTo>
                    <a:pt x="7457" y="2133"/>
                  </a:lnTo>
                  <a:lnTo>
                    <a:pt x="7420" y="2087"/>
                  </a:lnTo>
                  <a:lnTo>
                    <a:pt x="7385" y="2041"/>
                  </a:lnTo>
                  <a:lnTo>
                    <a:pt x="7349" y="1994"/>
                  </a:lnTo>
                  <a:lnTo>
                    <a:pt x="7318" y="1947"/>
                  </a:lnTo>
                  <a:lnTo>
                    <a:pt x="7286" y="1902"/>
                  </a:lnTo>
                  <a:lnTo>
                    <a:pt x="7259" y="1858"/>
                  </a:lnTo>
                  <a:lnTo>
                    <a:pt x="7231" y="1813"/>
                  </a:lnTo>
                  <a:lnTo>
                    <a:pt x="7205" y="1770"/>
                  </a:lnTo>
                  <a:lnTo>
                    <a:pt x="7183" y="1723"/>
                  </a:lnTo>
                  <a:lnTo>
                    <a:pt x="7160" y="1679"/>
                  </a:lnTo>
                  <a:lnTo>
                    <a:pt x="7120" y="1592"/>
                  </a:lnTo>
                  <a:lnTo>
                    <a:pt x="7105" y="1546"/>
                  </a:lnTo>
                  <a:lnTo>
                    <a:pt x="7090" y="1504"/>
                  </a:lnTo>
                  <a:lnTo>
                    <a:pt x="7075" y="1461"/>
                  </a:lnTo>
                  <a:lnTo>
                    <a:pt x="7062" y="1419"/>
                  </a:lnTo>
                  <a:lnTo>
                    <a:pt x="7053" y="1376"/>
                  </a:lnTo>
                  <a:lnTo>
                    <a:pt x="7044" y="1333"/>
                  </a:lnTo>
                  <a:lnTo>
                    <a:pt x="7036" y="1291"/>
                  </a:lnTo>
                  <a:lnTo>
                    <a:pt x="7031" y="1249"/>
                  </a:lnTo>
                  <a:lnTo>
                    <a:pt x="7027" y="1207"/>
                  </a:lnTo>
                  <a:lnTo>
                    <a:pt x="7025" y="1166"/>
                  </a:lnTo>
                  <a:lnTo>
                    <a:pt x="7025" y="1085"/>
                  </a:lnTo>
                  <a:lnTo>
                    <a:pt x="7029" y="1045"/>
                  </a:lnTo>
                  <a:lnTo>
                    <a:pt x="7033" y="1003"/>
                  </a:lnTo>
                  <a:lnTo>
                    <a:pt x="7040" y="964"/>
                  </a:lnTo>
                  <a:lnTo>
                    <a:pt x="7049" y="924"/>
                  </a:lnTo>
                  <a:lnTo>
                    <a:pt x="7059" y="885"/>
                  </a:lnTo>
                  <a:lnTo>
                    <a:pt x="7068" y="846"/>
                  </a:lnTo>
                  <a:lnTo>
                    <a:pt x="7109" y="739"/>
                  </a:lnTo>
                  <a:lnTo>
                    <a:pt x="7135" y="691"/>
                  </a:lnTo>
                  <a:lnTo>
                    <a:pt x="7159" y="642"/>
                  </a:lnTo>
                  <a:lnTo>
                    <a:pt x="7188" y="595"/>
                  </a:lnTo>
                  <a:lnTo>
                    <a:pt x="7218" y="552"/>
                  </a:lnTo>
                  <a:lnTo>
                    <a:pt x="7251" y="511"/>
                  </a:lnTo>
                  <a:lnTo>
                    <a:pt x="7283" y="471"/>
                  </a:lnTo>
                  <a:lnTo>
                    <a:pt x="7318" y="432"/>
                  </a:lnTo>
                  <a:lnTo>
                    <a:pt x="7355" y="396"/>
                  </a:lnTo>
                  <a:lnTo>
                    <a:pt x="7390" y="361"/>
                  </a:lnTo>
                  <a:lnTo>
                    <a:pt x="7429" y="328"/>
                  </a:lnTo>
                  <a:lnTo>
                    <a:pt x="7466" y="296"/>
                  </a:lnTo>
                  <a:lnTo>
                    <a:pt x="7505" y="267"/>
                  </a:lnTo>
                  <a:lnTo>
                    <a:pt x="7542" y="239"/>
                  </a:lnTo>
                  <a:lnTo>
                    <a:pt x="7577" y="215"/>
                  </a:lnTo>
                  <a:lnTo>
                    <a:pt x="7616" y="189"/>
                  </a:lnTo>
                  <a:lnTo>
                    <a:pt x="7651" y="167"/>
                  </a:lnTo>
                  <a:lnTo>
                    <a:pt x="7722" y="126"/>
                  </a:lnTo>
                  <a:lnTo>
                    <a:pt x="7789" y="92"/>
                  </a:lnTo>
                  <a:lnTo>
                    <a:pt x="7846" y="65"/>
                  </a:lnTo>
                  <a:lnTo>
                    <a:pt x="7894" y="45"/>
                  </a:lnTo>
                  <a:lnTo>
                    <a:pt x="7933" y="27"/>
                  </a:lnTo>
                  <a:lnTo>
                    <a:pt x="7974" y="15"/>
                  </a:lnTo>
                  <a:lnTo>
                    <a:pt x="8018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98" name="组合 36"/>
          <p:cNvGrpSpPr/>
          <p:nvPr/>
        </p:nvGrpSpPr>
        <p:grpSpPr>
          <a:xfrm>
            <a:off x="2966669" y="1920476"/>
            <a:ext cx="1117601" cy="1117601"/>
            <a:chOff x="0" y="0"/>
            <a:chExt cx="1117600" cy="1117600"/>
          </a:xfrm>
        </p:grpSpPr>
        <p:sp>
          <p:nvSpPr>
            <p:cNvPr id="196" name="椭圆 26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97" name="KSO_Shape"/>
            <p:cNvSpPr/>
            <p:nvPr/>
          </p:nvSpPr>
          <p:spPr>
            <a:xfrm>
              <a:off x="341962" y="288877"/>
              <a:ext cx="433675" cy="539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8" y="16125"/>
                  </a:moveTo>
                  <a:lnTo>
                    <a:pt x="19439" y="16125"/>
                  </a:lnTo>
                  <a:lnTo>
                    <a:pt x="19434" y="16129"/>
                  </a:lnTo>
                  <a:lnTo>
                    <a:pt x="19428" y="16125"/>
                  </a:lnTo>
                  <a:close/>
                  <a:moveTo>
                    <a:pt x="15621" y="16125"/>
                  </a:moveTo>
                  <a:lnTo>
                    <a:pt x="19428" y="16125"/>
                  </a:lnTo>
                  <a:lnTo>
                    <a:pt x="15621" y="19403"/>
                  </a:lnTo>
                  <a:lnTo>
                    <a:pt x="15621" y="16125"/>
                  </a:lnTo>
                  <a:close/>
                  <a:moveTo>
                    <a:pt x="6484" y="15400"/>
                  </a:moveTo>
                  <a:lnTo>
                    <a:pt x="10295" y="15400"/>
                  </a:lnTo>
                  <a:lnTo>
                    <a:pt x="10295" y="15740"/>
                  </a:lnTo>
                  <a:lnTo>
                    <a:pt x="6484" y="15740"/>
                  </a:lnTo>
                  <a:lnTo>
                    <a:pt x="6484" y="15400"/>
                  </a:lnTo>
                  <a:close/>
                  <a:moveTo>
                    <a:pt x="6484" y="14820"/>
                  </a:moveTo>
                  <a:lnTo>
                    <a:pt x="10295" y="14820"/>
                  </a:lnTo>
                  <a:lnTo>
                    <a:pt x="10295" y="15160"/>
                  </a:lnTo>
                  <a:lnTo>
                    <a:pt x="6484" y="15160"/>
                  </a:lnTo>
                  <a:lnTo>
                    <a:pt x="6484" y="14820"/>
                  </a:lnTo>
                  <a:close/>
                  <a:moveTo>
                    <a:pt x="6484" y="14235"/>
                  </a:moveTo>
                  <a:lnTo>
                    <a:pt x="10295" y="14235"/>
                  </a:lnTo>
                  <a:lnTo>
                    <a:pt x="10295" y="14580"/>
                  </a:lnTo>
                  <a:lnTo>
                    <a:pt x="6484" y="14580"/>
                  </a:lnTo>
                  <a:lnTo>
                    <a:pt x="6484" y="14235"/>
                  </a:lnTo>
                  <a:close/>
                  <a:moveTo>
                    <a:pt x="6484" y="13655"/>
                  </a:moveTo>
                  <a:lnTo>
                    <a:pt x="10295" y="13655"/>
                  </a:lnTo>
                  <a:lnTo>
                    <a:pt x="10295" y="13995"/>
                  </a:lnTo>
                  <a:lnTo>
                    <a:pt x="6484" y="13995"/>
                  </a:lnTo>
                  <a:lnTo>
                    <a:pt x="6484" y="13655"/>
                  </a:lnTo>
                  <a:close/>
                  <a:moveTo>
                    <a:pt x="3183" y="13655"/>
                  </a:moveTo>
                  <a:lnTo>
                    <a:pt x="5786" y="13655"/>
                  </a:lnTo>
                  <a:lnTo>
                    <a:pt x="5786" y="15740"/>
                  </a:lnTo>
                  <a:lnTo>
                    <a:pt x="3183" y="15740"/>
                  </a:lnTo>
                  <a:lnTo>
                    <a:pt x="3183" y="13655"/>
                  </a:lnTo>
                  <a:close/>
                  <a:moveTo>
                    <a:pt x="14606" y="12540"/>
                  </a:moveTo>
                  <a:lnTo>
                    <a:pt x="18417" y="12540"/>
                  </a:lnTo>
                  <a:lnTo>
                    <a:pt x="18417" y="12880"/>
                  </a:lnTo>
                  <a:lnTo>
                    <a:pt x="14606" y="12880"/>
                  </a:lnTo>
                  <a:lnTo>
                    <a:pt x="14606" y="12540"/>
                  </a:lnTo>
                  <a:close/>
                  <a:moveTo>
                    <a:pt x="6484" y="12540"/>
                  </a:moveTo>
                  <a:lnTo>
                    <a:pt x="10295" y="12540"/>
                  </a:lnTo>
                  <a:lnTo>
                    <a:pt x="10295" y="12880"/>
                  </a:lnTo>
                  <a:lnTo>
                    <a:pt x="6484" y="12880"/>
                  </a:lnTo>
                  <a:lnTo>
                    <a:pt x="6484" y="12540"/>
                  </a:lnTo>
                  <a:close/>
                  <a:moveTo>
                    <a:pt x="14606" y="11955"/>
                  </a:moveTo>
                  <a:lnTo>
                    <a:pt x="18417" y="11955"/>
                  </a:lnTo>
                  <a:lnTo>
                    <a:pt x="18417" y="12300"/>
                  </a:lnTo>
                  <a:lnTo>
                    <a:pt x="14606" y="12300"/>
                  </a:lnTo>
                  <a:lnTo>
                    <a:pt x="14606" y="11955"/>
                  </a:lnTo>
                  <a:close/>
                  <a:moveTo>
                    <a:pt x="6484" y="11955"/>
                  </a:moveTo>
                  <a:lnTo>
                    <a:pt x="10295" y="11955"/>
                  </a:lnTo>
                  <a:lnTo>
                    <a:pt x="10295" y="12300"/>
                  </a:lnTo>
                  <a:lnTo>
                    <a:pt x="6484" y="12300"/>
                  </a:lnTo>
                  <a:lnTo>
                    <a:pt x="6484" y="11955"/>
                  </a:lnTo>
                  <a:close/>
                  <a:moveTo>
                    <a:pt x="14606" y="11375"/>
                  </a:moveTo>
                  <a:lnTo>
                    <a:pt x="18417" y="11375"/>
                  </a:lnTo>
                  <a:lnTo>
                    <a:pt x="18417" y="11715"/>
                  </a:lnTo>
                  <a:lnTo>
                    <a:pt x="14606" y="11715"/>
                  </a:lnTo>
                  <a:lnTo>
                    <a:pt x="14606" y="11375"/>
                  </a:lnTo>
                  <a:close/>
                  <a:moveTo>
                    <a:pt x="6484" y="11375"/>
                  </a:moveTo>
                  <a:lnTo>
                    <a:pt x="10295" y="11375"/>
                  </a:lnTo>
                  <a:lnTo>
                    <a:pt x="10295" y="11715"/>
                  </a:lnTo>
                  <a:lnTo>
                    <a:pt x="6484" y="11715"/>
                  </a:lnTo>
                  <a:lnTo>
                    <a:pt x="6484" y="11375"/>
                  </a:lnTo>
                  <a:close/>
                  <a:moveTo>
                    <a:pt x="14606" y="10795"/>
                  </a:moveTo>
                  <a:lnTo>
                    <a:pt x="18417" y="10795"/>
                  </a:lnTo>
                  <a:lnTo>
                    <a:pt x="18417" y="11135"/>
                  </a:lnTo>
                  <a:lnTo>
                    <a:pt x="14606" y="11135"/>
                  </a:lnTo>
                  <a:lnTo>
                    <a:pt x="14606" y="10795"/>
                  </a:lnTo>
                  <a:close/>
                  <a:moveTo>
                    <a:pt x="11304" y="10795"/>
                  </a:moveTo>
                  <a:lnTo>
                    <a:pt x="13908" y="10795"/>
                  </a:lnTo>
                  <a:lnTo>
                    <a:pt x="13908" y="12880"/>
                  </a:lnTo>
                  <a:lnTo>
                    <a:pt x="11304" y="12880"/>
                  </a:lnTo>
                  <a:lnTo>
                    <a:pt x="11304" y="10795"/>
                  </a:lnTo>
                  <a:close/>
                  <a:moveTo>
                    <a:pt x="6484" y="10795"/>
                  </a:moveTo>
                  <a:lnTo>
                    <a:pt x="10295" y="10795"/>
                  </a:lnTo>
                  <a:lnTo>
                    <a:pt x="10295" y="11135"/>
                  </a:lnTo>
                  <a:lnTo>
                    <a:pt x="6484" y="11135"/>
                  </a:lnTo>
                  <a:lnTo>
                    <a:pt x="6484" y="10795"/>
                  </a:lnTo>
                  <a:close/>
                  <a:moveTo>
                    <a:pt x="3183" y="10795"/>
                  </a:moveTo>
                  <a:lnTo>
                    <a:pt x="5786" y="10795"/>
                  </a:lnTo>
                  <a:lnTo>
                    <a:pt x="5786" y="12880"/>
                  </a:lnTo>
                  <a:lnTo>
                    <a:pt x="3183" y="12880"/>
                  </a:lnTo>
                  <a:lnTo>
                    <a:pt x="3183" y="10795"/>
                  </a:lnTo>
                  <a:close/>
                  <a:moveTo>
                    <a:pt x="14606" y="9675"/>
                  </a:moveTo>
                  <a:lnTo>
                    <a:pt x="18417" y="9675"/>
                  </a:lnTo>
                  <a:lnTo>
                    <a:pt x="18417" y="10020"/>
                  </a:lnTo>
                  <a:lnTo>
                    <a:pt x="14606" y="10020"/>
                  </a:lnTo>
                  <a:lnTo>
                    <a:pt x="14606" y="9675"/>
                  </a:lnTo>
                  <a:close/>
                  <a:moveTo>
                    <a:pt x="6484" y="9675"/>
                  </a:moveTo>
                  <a:lnTo>
                    <a:pt x="10295" y="9675"/>
                  </a:lnTo>
                  <a:lnTo>
                    <a:pt x="10295" y="10020"/>
                  </a:lnTo>
                  <a:lnTo>
                    <a:pt x="6484" y="10020"/>
                  </a:lnTo>
                  <a:lnTo>
                    <a:pt x="6484" y="9675"/>
                  </a:lnTo>
                  <a:close/>
                  <a:moveTo>
                    <a:pt x="6484" y="9095"/>
                  </a:moveTo>
                  <a:lnTo>
                    <a:pt x="10295" y="9095"/>
                  </a:lnTo>
                  <a:lnTo>
                    <a:pt x="10295" y="9435"/>
                  </a:lnTo>
                  <a:lnTo>
                    <a:pt x="6484" y="9435"/>
                  </a:lnTo>
                  <a:lnTo>
                    <a:pt x="6484" y="9095"/>
                  </a:lnTo>
                  <a:close/>
                  <a:moveTo>
                    <a:pt x="14606" y="9095"/>
                  </a:moveTo>
                  <a:lnTo>
                    <a:pt x="18417" y="9095"/>
                  </a:lnTo>
                  <a:lnTo>
                    <a:pt x="18417" y="9435"/>
                  </a:lnTo>
                  <a:lnTo>
                    <a:pt x="14606" y="9435"/>
                  </a:lnTo>
                  <a:lnTo>
                    <a:pt x="14606" y="9095"/>
                  </a:lnTo>
                  <a:close/>
                  <a:moveTo>
                    <a:pt x="14606" y="8515"/>
                  </a:moveTo>
                  <a:lnTo>
                    <a:pt x="18417" y="8515"/>
                  </a:lnTo>
                  <a:lnTo>
                    <a:pt x="18417" y="8855"/>
                  </a:lnTo>
                  <a:lnTo>
                    <a:pt x="14606" y="8855"/>
                  </a:lnTo>
                  <a:lnTo>
                    <a:pt x="14606" y="8515"/>
                  </a:lnTo>
                  <a:close/>
                  <a:moveTo>
                    <a:pt x="6484" y="8515"/>
                  </a:moveTo>
                  <a:lnTo>
                    <a:pt x="10295" y="8515"/>
                  </a:lnTo>
                  <a:lnTo>
                    <a:pt x="10295" y="8855"/>
                  </a:lnTo>
                  <a:lnTo>
                    <a:pt x="6484" y="8855"/>
                  </a:lnTo>
                  <a:lnTo>
                    <a:pt x="6484" y="8515"/>
                  </a:lnTo>
                  <a:close/>
                  <a:moveTo>
                    <a:pt x="14606" y="7930"/>
                  </a:moveTo>
                  <a:lnTo>
                    <a:pt x="18417" y="7930"/>
                  </a:lnTo>
                  <a:lnTo>
                    <a:pt x="18417" y="8275"/>
                  </a:lnTo>
                  <a:lnTo>
                    <a:pt x="14606" y="8275"/>
                  </a:lnTo>
                  <a:lnTo>
                    <a:pt x="14606" y="7930"/>
                  </a:lnTo>
                  <a:close/>
                  <a:moveTo>
                    <a:pt x="11304" y="7930"/>
                  </a:moveTo>
                  <a:lnTo>
                    <a:pt x="13908" y="7930"/>
                  </a:lnTo>
                  <a:lnTo>
                    <a:pt x="13908" y="10020"/>
                  </a:lnTo>
                  <a:lnTo>
                    <a:pt x="11304" y="10020"/>
                  </a:lnTo>
                  <a:lnTo>
                    <a:pt x="11304" y="7930"/>
                  </a:lnTo>
                  <a:close/>
                  <a:moveTo>
                    <a:pt x="6484" y="7930"/>
                  </a:moveTo>
                  <a:lnTo>
                    <a:pt x="10295" y="7930"/>
                  </a:lnTo>
                  <a:lnTo>
                    <a:pt x="10295" y="8275"/>
                  </a:lnTo>
                  <a:lnTo>
                    <a:pt x="6484" y="8275"/>
                  </a:lnTo>
                  <a:lnTo>
                    <a:pt x="6484" y="7930"/>
                  </a:lnTo>
                  <a:close/>
                  <a:moveTo>
                    <a:pt x="3183" y="7930"/>
                  </a:moveTo>
                  <a:lnTo>
                    <a:pt x="5786" y="7930"/>
                  </a:lnTo>
                  <a:lnTo>
                    <a:pt x="5786" y="10020"/>
                  </a:lnTo>
                  <a:lnTo>
                    <a:pt x="3183" y="10020"/>
                  </a:lnTo>
                  <a:lnTo>
                    <a:pt x="3183" y="7930"/>
                  </a:lnTo>
                  <a:close/>
                  <a:moveTo>
                    <a:pt x="14606" y="6815"/>
                  </a:moveTo>
                  <a:lnTo>
                    <a:pt x="18417" y="6815"/>
                  </a:lnTo>
                  <a:lnTo>
                    <a:pt x="18417" y="7160"/>
                  </a:lnTo>
                  <a:lnTo>
                    <a:pt x="14606" y="7160"/>
                  </a:lnTo>
                  <a:lnTo>
                    <a:pt x="14606" y="6815"/>
                  </a:lnTo>
                  <a:close/>
                  <a:moveTo>
                    <a:pt x="6484" y="6815"/>
                  </a:moveTo>
                  <a:lnTo>
                    <a:pt x="10295" y="6815"/>
                  </a:lnTo>
                  <a:lnTo>
                    <a:pt x="10295" y="7160"/>
                  </a:lnTo>
                  <a:lnTo>
                    <a:pt x="6484" y="7160"/>
                  </a:lnTo>
                  <a:lnTo>
                    <a:pt x="6484" y="6815"/>
                  </a:lnTo>
                  <a:close/>
                  <a:moveTo>
                    <a:pt x="6484" y="6235"/>
                  </a:moveTo>
                  <a:lnTo>
                    <a:pt x="10295" y="6235"/>
                  </a:lnTo>
                  <a:lnTo>
                    <a:pt x="10295" y="6575"/>
                  </a:lnTo>
                  <a:lnTo>
                    <a:pt x="6484" y="6575"/>
                  </a:lnTo>
                  <a:lnTo>
                    <a:pt x="6484" y="6235"/>
                  </a:lnTo>
                  <a:close/>
                  <a:moveTo>
                    <a:pt x="14606" y="6235"/>
                  </a:moveTo>
                  <a:lnTo>
                    <a:pt x="18417" y="6235"/>
                  </a:lnTo>
                  <a:lnTo>
                    <a:pt x="18417" y="6575"/>
                  </a:lnTo>
                  <a:lnTo>
                    <a:pt x="14606" y="6575"/>
                  </a:lnTo>
                  <a:lnTo>
                    <a:pt x="14606" y="6235"/>
                  </a:lnTo>
                  <a:close/>
                  <a:moveTo>
                    <a:pt x="6484" y="5650"/>
                  </a:moveTo>
                  <a:lnTo>
                    <a:pt x="10295" y="5650"/>
                  </a:lnTo>
                  <a:lnTo>
                    <a:pt x="10295" y="5995"/>
                  </a:lnTo>
                  <a:lnTo>
                    <a:pt x="6484" y="5995"/>
                  </a:lnTo>
                  <a:lnTo>
                    <a:pt x="6484" y="5650"/>
                  </a:lnTo>
                  <a:close/>
                  <a:moveTo>
                    <a:pt x="14606" y="5650"/>
                  </a:moveTo>
                  <a:lnTo>
                    <a:pt x="18417" y="5650"/>
                  </a:lnTo>
                  <a:lnTo>
                    <a:pt x="18417" y="5995"/>
                  </a:lnTo>
                  <a:lnTo>
                    <a:pt x="14606" y="5995"/>
                  </a:lnTo>
                  <a:lnTo>
                    <a:pt x="14606" y="5650"/>
                  </a:lnTo>
                  <a:close/>
                  <a:moveTo>
                    <a:pt x="6484" y="5070"/>
                  </a:moveTo>
                  <a:lnTo>
                    <a:pt x="10295" y="5070"/>
                  </a:lnTo>
                  <a:lnTo>
                    <a:pt x="10295" y="5415"/>
                  </a:lnTo>
                  <a:lnTo>
                    <a:pt x="6484" y="5415"/>
                  </a:lnTo>
                  <a:lnTo>
                    <a:pt x="6484" y="5070"/>
                  </a:lnTo>
                  <a:close/>
                  <a:moveTo>
                    <a:pt x="3183" y="5070"/>
                  </a:moveTo>
                  <a:lnTo>
                    <a:pt x="5786" y="5070"/>
                  </a:lnTo>
                  <a:lnTo>
                    <a:pt x="5786" y="7160"/>
                  </a:lnTo>
                  <a:lnTo>
                    <a:pt x="3183" y="7160"/>
                  </a:lnTo>
                  <a:lnTo>
                    <a:pt x="3183" y="5070"/>
                  </a:lnTo>
                  <a:close/>
                  <a:moveTo>
                    <a:pt x="14606" y="5070"/>
                  </a:moveTo>
                  <a:lnTo>
                    <a:pt x="18417" y="5070"/>
                  </a:lnTo>
                  <a:lnTo>
                    <a:pt x="18417" y="5415"/>
                  </a:lnTo>
                  <a:lnTo>
                    <a:pt x="14606" y="5415"/>
                  </a:lnTo>
                  <a:lnTo>
                    <a:pt x="14606" y="5070"/>
                  </a:lnTo>
                  <a:close/>
                  <a:moveTo>
                    <a:pt x="11304" y="5070"/>
                  </a:moveTo>
                  <a:lnTo>
                    <a:pt x="13908" y="5070"/>
                  </a:lnTo>
                  <a:lnTo>
                    <a:pt x="13908" y="7160"/>
                  </a:lnTo>
                  <a:lnTo>
                    <a:pt x="11304" y="7160"/>
                  </a:lnTo>
                  <a:lnTo>
                    <a:pt x="11304" y="5070"/>
                  </a:lnTo>
                  <a:close/>
                  <a:moveTo>
                    <a:pt x="2161" y="2615"/>
                  </a:moveTo>
                  <a:lnTo>
                    <a:pt x="2161" y="19445"/>
                  </a:lnTo>
                  <a:lnTo>
                    <a:pt x="15579" y="19445"/>
                  </a:lnTo>
                  <a:lnTo>
                    <a:pt x="15586" y="19450"/>
                  </a:lnTo>
                  <a:lnTo>
                    <a:pt x="15591" y="19445"/>
                  </a:lnTo>
                  <a:lnTo>
                    <a:pt x="15620" y="19445"/>
                  </a:lnTo>
                  <a:lnTo>
                    <a:pt x="15621" y="19444"/>
                  </a:lnTo>
                  <a:lnTo>
                    <a:pt x="15621" y="19420"/>
                  </a:lnTo>
                  <a:lnTo>
                    <a:pt x="18550" y="16898"/>
                  </a:lnTo>
                  <a:lnTo>
                    <a:pt x="18084" y="17303"/>
                  </a:lnTo>
                  <a:lnTo>
                    <a:pt x="18566" y="16884"/>
                  </a:lnTo>
                  <a:lnTo>
                    <a:pt x="19439" y="16133"/>
                  </a:lnTo>
                  <a:lnTo>
                    <a:pt x="19434" y="16129"/>
                  </a:lnTo>
                  <a:lnTo>
                    <a:pt x="19439" y="16125"/>
                  </a:lnTo>
                  <a:lnTo>
                    <a:pt x="19439" y="2615"/>
                  </a:lnTo>
                  <a:lnTo>
                    <a:pt x="15365" y="2615"/>
                  </a:lnTo>
                  <a:lnTo>
                    <a:pt x="15365" y="3120"/>
                  </a:lnTo>
                  <a:lnTo>
                    <a:pt x="6434" y="3120"/>
                  </a:lnTo>
                  <a:lnTo>
                    <a:pt x="6434" y="2615"/>
                  </a:lnTo>
                  <a:lnTo>
                    <a:pt x="2161" y="2615"/>
                  </a:lnTo>
                  <a:close/>
                  <a:moveTo>
                    <a:pt x="14051" y="1465"/>
                  </a:moveTo>
                  <a:lnTo>
                    <a:pt x="14028" y="1466"/>
                  </a:lnTo>
                  <a:lnTo>
                    <a:pt x="14004" y="1467"/>
                  </a:lnTo>
                  <a:lnTo>
                    <a:pt x="13979" y="1470"/>
                  </a:lnTo>
                  <a:lnTo>
                    <a:pt x="13957" y="1473"/>
                  </a:lnTo>
                  <a:lnTo>
                    <a:pt x="13933" y="1477"/>
                  </a:lnTo>
                  <a:lnTo>
                    <a:pt x="13912" y="1482"/>
                  </a:lnTo>
                  <a:lnTo>
                    <a:pt x="13891" y="1488"/>
                  </a:lnTo>
                  <a:lnTo>
                    <a:pt x="13869" y="1495"/>
                  </a:lnTo>
                  <a:lnTo>
                    <a:pt x="13849" y="1503"/>
                  </a:lnTo>
                  <a:lnTo>
                    <a:pt x="13828" y="1511"/>
                  </a:lnTo>
                  <a:lnTo>
                    <a:pt x="13810" y="1519"/>
                  </a:lnTo>
                  <a:lnTo>
                    <a:pt x="13790" y="1530"/>
                  </a:lnTo>
                  <a:lnTo>
                    <a:pt x="13772" y="1540"/>
                  </a:lnTo>
                  <a:lnTo>
                    <a:pt x="13755" y="1551"/>
                  </a:lnTo>
                  <a:lnTo>
                    <a:pt x="13738" y="1564"/>
                  </a:lnTo>
                  <a:lnTo>
                    <a:pt x="13722" y="1576"/>
                  </a:lnTo>
                  <a:lnTo>
                    <a:pt x="13706" y="1588"/>
                  </a:lnTo>
                  <a:lnTo>
                    <a:pt x="13691" y="1603"/>
                  </a:lnTo>
                  <a:lnTo>
                    <a:pt x="13677" y="1617"/>
                  </a:lnTo>
                  <a:lnTo>
                    <a:pt x="13665" y="1631"/>
                  </a:lnTo>
                  <a:lnTo>
                    <a:pt x="13651" y="1647"/>
                  </a:lnTo>
                  <a:lnTo>
                    <a:pt x="13641" y="1663"/>
                  </a:lnTo>
                  <a:lnTo>
                    <a:pt x="13631" y="1680"/>
                  </a:lnTo>
                  <a:lnTo>
                    <a:pt x="13621" y="1696"/>
                  </a:lnTo>
                  <a:lnTo>
                    <a:pt x="13613" y="1714"/>
                  </a:lnTo>
                  <a:lnTo>
                    <a:pt x="13605" y="1731"/>
                  </a:lnTo>
                  <a:lnTo>
                    <a:pt x="13599" y="1749"/>
                  </a:lnTo>
                  <a:lnTo>
                    <a:pt x="13594" y="1767"/>
                  </a:lnTo>
                  <a:lnTo>
                    <a:pt x="13590" y="1786"/>
                  </a:lnTo>
                  <a:lnTo>
                    <a:pt x="13587" y="1804"/>
                  </a:lnTo>
                  <a:lnTo>
                    <a:pt x="13585" y="1824"/>
                  </a:lnTo>
                  <a:lnTo>
                    <a:pt x="13584" y="1843"/>
                  </a:lnTo>
                  <a:lnTo>
                    <a:pt x="13585" y="1863"/>
                  </a:lnTo>
                  <a:lnTo>
                    <a:pt x="13587" y="1881"/>
                  </a:lnTo>
                  <a:lnTo>
                    <a:pt x="13590" y="1901"/>
                  </a:lnTo>
                  <a:lnTo>
                    <a:pt x="13594" y="1919"/>
                  </a:lnTo>
                  <a:lnTo>
                    <a:pt x="13599" y="1938"/>
                  </a:lnTo>
                  <a:lnTo>
                    <a:pt x="13605" y="1955"/>
                  </a:lnTo>
                  <a:lnTo>
                    <a:pt x="13613" y="1973"/>
                  </a:lnTo>
                  <a:lnTo>
                    <a:pt x="13621" y="1990"/>
                  </a:lnTo>
                  <a:lnTo>
                    <a:pt x="13631" y="2007"/>
                  </a:lnTo>
                  <a:lnTo>
                    <a:pt x="13641" y="2023"/>
                  </a:lnTo>
                  <a:lnTo>
                    <a:pt x="13651" y="2039"/>
                  </a:lnTo>
                  <a:lnTo>
                    <a:pt x="13665" y="2055"/>
                  </a:lnTo>
                  <a:lnTo>
                    <a:pt x="13677" y="2069"/>
                  </a:lnTo>
                  <a:lnTo>
                    <a:pt x="13691" y="2084"/>
                  </a:lnTo>
                  <a:lnTo>
                    <a:pt x="13706" y="2097"/>
                  </a:lnTo>
                  <a:lnTo>
                    <a:pt x="13722" y="2110"/>
                  </a:lnTo>
                  <a:lnTo>
                    <a:pt x="13738" y="2123"/>
                  </a:lnTo>
                  <a:lnTo>
                    <a:pt x="13755" y="2135"/>
                  </a:lnTo>
                  <a:lnTo>
                    <a:pt x="13772" y="2146"/>
                  </a:lnTo>
                  <a:lnTo>
                    <a:pt x="13790" y="2157"/>
                  </a:lnTo>
                  <a:lnTo>
                    <a:pt x="13810" y="2166"/>
                  </a:lnTo>
                  <a:lnTo>
                    <a:pt x="13828" y="2175"/>
                  </a:lnTo>
                  <a:lnTo>
                    <a:pt x="13849" y="2183"/>
                  </a:lnTo>
                  <a:lnTo>
                    <a:pt x="13869" y="2192"/>
                  </a:lnTo>
                  <a:lnTo>
                    <a:pt x="13891" y="2198"/>
                  </a:lnTo>
                  <a:lnTo>
                    <a:pt x="13912" y="2204"/>
                  </a:lnTo>
                  <a:lnTo>
                    <a:pt x="13933" y="2209"/>
                  </a:lnTo>
                  <a:lnTo>
                    <a:pt x="13957" y="2213"/>
                  </a:lnTo>
                  <a:lnTo>
                    <a:pt x="13979" y="2216"/>
                  </a:lnTo>
                  <a:lnTo>
                    <a:pt x="14004" y="2219"/>
                  </a:lnTo>
                  <a:lnTo>
                    <a:pt x="14028" y="2220"/>
                  </a:lnTo>
                  <a:lnTo>
                    <a:pt x="14076" y="2220"/>
                  </a:lnTo>
                  <a:lnTo>
                    <a:pt x="14100" y="2219"/>
                  </a:lnTo>
                  <a:lnTo>
                    <a:pt x="14123" y="2216"/>
                  </a:lnTo>
                  <a:lnTo>
                    <a:pt x="14145" y="2213"/>
                  </a:lnTo>
                  <a:lnTo>
                    <a:pt x="14169" y="2209"/>
                  </a:lnTo>
                  <a:lnTo>
                    <a:pt x="14190" y="2204"/>
                  </a:lnTo>
                  <a:lnTo>
                    <a:pt x="14212" y="2198"/>
                  </a:lnTo>
                  <a:lnTo>
                    <a:pt x="14233" y="2192"/>
                  </a:lnTo>
                  <a:lnTo>
                    <a:pt x="14253" y="2183"/>
                  </a:lnTo>
                  <a:lnTo>
                    <a:pt x="14274" y="2175"/>
                  </a:lnTo>
                  <a:lnTo>
                    <a:pt x="14293" y="2166"/>
                  </a:lnTo>
                  <a:lnTo>
                    <a:pt x="14313" y="2157"/>
                  </a:lnTo>
                  <a:lnTo>
                    <a:pt x="14330" y="2146"/>
                  </a:lnTo>
                  <a:lnTo>
                    <a:pt x="14349" y="2135"/>
                  </a:lnTo>
                  <a:lnTo>
                    <a:pt x="14366" y="2123"/>
                  </a:lnTo>
                  <a:lnTo>
                    <a:pt x="14381" y="2110"/>
                  </a:lnTo>
                  <a:lnTo>
                    <a:pt x="14397" y="2097"/>
                  </a:lnTo>
                  <a:lnTo>
                    <a:pt x="14412" y="2084"/>
                  </a:lnTo>
                  <a:lnTo>
                    <a:pt x="14425" y="2069"/>
                  </a:lnTo>
                  <a:lnTo>
                    <a:pt x="14439" y="2055"/>
                  </a:lnTo>
                  <a:lnTo>
                    <a:pt x="14451" y="2039"/>
                  </a:lnTo>
                  <a:lnTo>
                    <a:pt x="14461" y="2023"/>
                  </a:lnTo>
                  <a:lnTo>
                    <a:pt x="14471" y="2007"/>
                  </a:lnTo>
                  <a:lnTo>
                    <a:pt x="14482" y="1990"/>
                  </a:lnTo>
                  <a:lnTo>
                    <a:pt x="14490" y="1973"/>
                  </a:lnTo>
                  <a:lnTo>
                    <a:pt x="14497" y="1955"/>
                  </a:lnTo>
                  <a:lnTo>
                    <a:pt x="14503" y="1938"/>
                  </a:lnTo>
                  <a:lnTo>
                    <a:pt x="14508" y="1919"/>
                  </a:lnTo>
                  <a:lnTo>
                    <a:pt x="14512" y="1901"/>
                  </a:lnTo>
                  <a:lnTo>
                    <a:pt x="14516" y="1881"/>
                  </a:lnTo>
                  <a:lnTo>
                    <a:pt x="14517" y="1863"/>
                  </a:lnTo>
                  <a:lnTo>
                    <a:pt x="14518" y="1843"/>
                  </a:lnTo>
                  <a:lnTo>
                    <a:pt x="14517" y="1824"/>
                  </a:lnTo>
                  <a:lnTo>
                    <a:pt x="14516" y="1804"/>
                  </a:lnTo>
                  <a:lnTo>
                    <a:pt x="14512" y="1786"/>
                  </a:lnTo>
                  <a:lnTo>
                    <a:pt x="14508" y="1767"/>
                  </a:lnTo>
                  <a:lnTo>
                    <a:pt x="14503" y="1749"/>
                  </a:lnTo>
                  <a:lnTo>
                    <a:pt x="14497" y="1731"/>
                  </a:lnTo>
                  <a:lnTo>
                    <a:pt x="14490" y="1714"/>
                  </a:lnTo>
                  <a:lnTo>
                    <a:pt x="14482" y="1696"/>
                  </a:lnTo>
                  <a:lnTo>
                    <a:pt x="14471" y="1680"/>
                  </a:lnTo>
                  <a:lnTo>
                    <a:pt x="14461" y="1663"/>
                  </a:lnTo>
                  <a:lnTo>
                    <a:pt x="14451" y="1647"/>
                  </a:lnTo>
                  <a:lnTo>
                    <a:pt x="14439" y="1631"/>
                  </a:lnTo>
                  <a:lnTo>
                    <a:pt x="14425" y="1617"/>
                  </a:lnTo>
                  <a:lnTo>
                    <a:pt x="14412" y="1603"/>
                  </a:lnTo>
                  <a:lnTo>
                    <a:pt x="14397" y="1588"/>
                  </a:lnTo>
                  <a:lnTo>
                    <a:pt x="14381" y="1576"/>
                  </a:lnTo>
                  <a:lnTo>
                    <a:pt x="14366" y="1564"/>
                  </a:lnTo>
                  <a:lnTo>
                    <a:pt x="14349" y="1551"/>
                  </a:lnTo>
                  <a:lnTo>
                    <a:pt x="14330" y="1540"/>
                  </a:lnTo>
                  <a:lnTo>
                    <a:pt x="14313" y="1530"/>
                  </a:lnTo>
                  <a:lnTo>
                    <a:pt x="14293" y="1519"/>
                  </a:lnTo>
                  <a:lnTo>
                    <a:pt x="14274" y="1511"/>
                  </a:lnTo>
                  <a:lnTo>
                    <a:pt x="14253" y="1503"/>
                  </a:lnTo>
                  <a:lnTo>
                    <a:pt x="14233" y="1495"/>
                  </a:lnTo>
                  <a:lnTo>
                    <a:pt x="14212" y="1488"/>
                  </a:lnTo>
                  <a:lnTo>
                    <a:pt x="14190" y="1482"/>
                  </a:lnTo>
                  <a:lnTo>
                    <a:pt x="14169" y="1477"/>
                  </a:lnTo>
                  <a:lnTo>
                    <a:pt x="14145" y="1473"/>
                  </a:lnTo>
                  <a:lnTo>
                    <a:pt x="14123" y="1470"/>
                  </a:lnTo>
                  <a:lnTo>
                    <a:pt x="14100" y="1467"/>
                  </a:lnTo>
                  <a:lnTo>
                    <a:pt x="14076" y="1466"/>
                  </a:lnTo>
                  <a:lnTo>
                    <a:pt x="14051" y="1465"/>
                  </a:lnTo>
                  <a:close/>
                  <a:moveTo>
                    <a:pt x="7750" y="1465"/>
                  </a:moveTo>
                  <a:lnTo>
                    <a:pt x="7726" y="1466"/>
                  </a:lnTo>
                  <a:lnTo>
                    <a:pt x="7703" y="1467"/>
                  </a:lnTo>
                  <a:lnTo>
                    <a:pt x="7679" y="1470"/>
                  </a:lnTo>
                  <a:lnTo>
                    <a:pt x="7655" y="1473"/>
                  </a:lnTo>
                  <a:lnTo>
                    <a:pt x="7634" y="1477"/>
                  </a:lnTo>
                  <a:lnTo>
                    <a:pt x="7610" y="1482"/>
                  </a:lnTo>
                  <a:lnTo>
                    <a:pt x="7589" y="1488"/>
                  </a:lnTo>
                  <a:lnTo>
                    <a:pt x="7567" y="1495"/>
                  </a:lnTo>
                  <a:lnTo>
                    <a:pt x="7547" y="1503"/>
                  </a:lnTo>
                  <a:lnTo>
                    <a:pt x="7507" y="1519"/>
                  </a:lnTo>
                  <a:lnTo>
                    <a:pt x="7488" y="1530"/>
                  </a:lnTo>
                  <a:lnTo>
                    <a:pt x="7469" y="1540"/>
                  </a:lnTo>
                  <a:lnTo>
                    <a:pt x="7452" y="1551"/>
                  </a:lnTo>
                  <a:lnTo>
                    <a:pt x="7436" y="1564"/>
                  </a:lnTo>
                  <a:lnTo>
                    <a:pt x="7418" y="1576"/>
                  </a:lnTo>
                  <a:lnTo>
                    <a:pt x="7403" y="1588"/>
                  </a:lnTo>
                  <a:lnTo>
                    <a:pt x="7387" y="1603"/>
                  </a:lnTo>
                  <a:lnTo>
                    <a:pt x="7373" y="1617"/>
                  </a:lnTo>
                  <a:lnTo>
                    <a:pt x="7361" y="1631"/>
                  </a:lnTo>
                  <a:lnTo>
                    <a:pt x="7350" y="1647"/>
                  </a:lnTo>
                  <a:lnTo>
                    <a:pt x="7337" y="1663"/>
                  </a:lnTo>
                  <a:lnTo>
                    <a:pt x="7327" y="1680"/>
                  </a:lnTo>
                  <a:lnTo>
                    <a:pt x="7317" y="1696"/>
                  </a:lnTo>
                  <a:lnTo>
                    <a:pt x="7310" y="1714"/>
                  </a:lnTo>
                  <a:lnTo>
                    <a:pt x="7302" y="1731"/>
                  </a:lnTo>
                  <a:lnTo>
                    <a:pt x="7295" y="1749"/>
                  </a:lnTo>
                  <a:lnTo>
                    <a:pt x="7290" y="1767"/>
                  </a:lnTo>
                  <a:lnTo>
                    <a:pt x="7286" y="1786"/>
                  </a:lnTo>
                  <a:lnTo>
                    <a:pt x="7282" y="1804"/>
                  </a:lnTo>
                  <a:lnTo>
                    <a:pt x="7281" y="1824"/>
                  </a:lnTo>
                  <a:lnTo>
                    <a:pt x="7281" y="1863"/>
                  </a:lnTo>
                  <a:lnTo>
                    <a:pt x="7282" y="1881"/>
                  </a:lnTo>
                  <a:lnTo>
                    <a:pt x="7286" y="1901"/>
                  </a:lnTo>
                  <a:lnTo>
                    <a:pt x="7290" y="1919"/>
                  </a:lnTo>
                  <a:lnTo>
                    <a:pt x="7295" y="1938"/>
                  </a:lnTo>
                  <a:lnTo>
                    <a:pt x="7302" y="1955"/>
                  </a:lnTo>
                  <a:lnTo>
                    <a:pt x="7310" y="1973"/>
                  </a:lnTo>
                  <a:lnTo>
                    <a:pt x="7317" y="1990"/>
                  </a:lnTo>
                  <a:lnTo>
                    <a:pt x="7327" y="2007"/>
                  </a:lnTo>
                  <a:lnTo>
                    <a:pt x="7337" y="2023"/>
                  </a:lnTo>
                  <a:lnTo>
                    <a:pt x="7350" y="2039"/>
                  </a:lnTo>
                  <a:lnTo>
                    <a:pt x="7361" y="2055"/>
                  </a:lnTo>
                  <a:lnTo>
                    <a:pt x="7373" y="2069"/>
                  </a:lnTo>
                  <a:lnTo>
                    <a:pt x="7387" y="2084"/>
                  </a:lnTo>
                  <a:lnTo>
                    <a:pt x="7403" y="2097"/>
                  </a:lnTo>
                  <a:lnTo>
                    <a:pt x="7418" y="2110"/>
                  </a:lnTo>
                  <a:lnTo>
                    <a:pt x="7436" y="2123"/>
                  </a:lnTo>
                  <a:lnTo>
                    <a:pt x="7452" y="2135"/>
                  </a:lnTo>
                  <a:lnTo>
                    <a:pt x="7469" y="2146"/>
                  </a:lnTo>
                  <a:lnTo>
                    <a:pt x="7488" y="2157"/>
                  </a:lnTo>
                  <a:lnTo>
                    <a:pt x="7507" y="2166"/>
                  </a:lnTo>
                  <a:lnTo>
                    <a:pt x="7527" y="2175"/>
                  </a:lnTo>
                  <a:lnTo>
                    <a:pt x="7547" y="2183"/>
                  </a:lnTo>
                  <a:lnTo>
                    <a:pt x="7567" y="2192"/>
                  </a:lnTo>
                  <a:lnTo>
                    <a:pt x="7589" y="2198"/>
                  </a:lnTo>
                  <a:lnTo>
                    <a:pt x="7610" y="2204"/>
                  </a:lnTo>
                  <a:lnTo>
                    <a:pt x="7634" y="2209"/>
                  </a:lnTo>
                  <a:lnTo>
                    <a:pt x="7655" y="2213"/>
                  </a:lnTo>
                  <a:lnTo>
                    <a:pt x="7679" y="2216"/>
                  </a:lnTo>
                  <a:lnTo>
                    <a:pt x="7703" y="2219"/>
                  </a:lnTo>
                  <a:lnTo>
                    <a:pt x="7726" y="2220"/>
                  </a:lnTo>
                  <a:lnTo>
                    <a:pt x="7775" y="2220"/>
                  </a:lnTo>
                  <a:lnTo>
                    <a:pt x="7799" y="2219"/>
                  </a:lnTo>
                  <a:lnTo>
                    <a:pt x="7822" y="2216"/>
                  </a:lnTo>
                  <a:lnTo>
                    <a:pt x="7845" y="2213"/>
                  </a:lnTo>
                  <a:lnTo>
                    <a:pt x="7868" y="2209"/>
                  </a:lnTo>
                  <a:lnTo>
                    <a:pt x="7890" y="2204"/>
                  </a:lnTo>
                  <a:lnTo>
                    <a:pt x="7912" y="2198"/>
                  </a:lnTo>
                  <a:lnTo>
                    <a:pt x="7933" y="2192"/>
                  </a:lnTo>
                  <a:lnTo>
                    <a:pt x="7955" y="2183"/>
                  </a:lnTo>
                  <a:lnTo>
                    <a:pt x="7974" y="2175"/>
                  </a:lnTo>
                  <a:lnTo>
                    <a:pt x="7994" y="2166"/>
                  </a:lnTo>
                  <a:lnTo>
                    <a:pt x="8013" y="2157"/>
                  </a:lnTo>
                  <a:lnTo>
                    <a:pt x="8033" y="2146"/>
                  </a:lnTo>
                  <a:lnTo>
                    <a:pt x="8049" y="2135"/>
                  </a:lnTo>
                  <a:lnTo>
                    <a:pt x="8067" y="2123"/>
                  </a:lnTo>
                  <a:lnTo>
                    <a:pt x="8083" y="2110"/>
                  </a:lnTo>
                  <a:lnTo>
                    <a:pt x="8099" y="2097"/>
                  </a:lnTo>
                  <a:lnTo>
                    <a:pt x="8113" y="2084"/>
                  </a:lnTo>
                  <a:lnTo>
                    <a:pt x="8128" y="2069"/>
                  </a:lnTo>
                  <a:lnTo>
                    <a:pt x="8140" y="2055"/>
                  </a:lnTo>
                  <a:lnTo>
                    <a:pt x="8153" y="2039"/>
                  </a:lnTo>
                  <a:lnTo>
                    <a:pt x="8164" y="2023"/>
                  </a:lnTo>
                  <a:lnTo>
                    <a:pt x="8175" y="2007"/>
                  </a:lnTo>
                  <a:lnTo>
                    <a:pt x="8184" y="1990"/>
                  </a:lnTo>
                  <a:lnTo>
                    <a:pt x="8193" y="1973"/>
                  </a:lnTo>
                  <a:lnTo>
                    <a:pt x="8199" y="1955"/>
                  </a:lnTo>
                  <a:lnTo>
                    <a:pt x="8205" y="1938"/>
                  </a:lnTo>
                  <a:lnTo>
                    <a:pt x="8210" y="1919"/>
                  </a:lnTo>
                  <a:lnTo>
                    <a:pt x="8216" y="1901"/>
                  </a:lnTo>
                  <a:lnTo>
                    <a:pt x="8219" y="1881"/>
                  </a:lnTo>
                  <a:lnTo>
                    <a:pt x="8220" y="1863"/>
                  </a:lnTo>
                  <a:lnTo>
                    <a:pt x="8221" y="1843"/>
                  </a:lnTo>
                  <a:lnTo>
                    <a:pt x="8220" y="1824"/>
                  </a:lnTo>
                  <a:lnTo>
                    <a:pt x="8219" y="1804"/>
                  </a:lnTo>
                  <a:lnTo>
                    <a:pt x="8216" y="1786"/>
                  </a:lnTo>
                  <a:lnTo>
                    <a:pt x="8210" y="1767"/>
                  </a:lnTo>
                  <a:lnTo>
                    <a:pt x="8205" y="1749"/>
                  </a:lnTo>
                  <a:lnTo>
                    <a:pt x="8199" y="1731"/>
                  </a:lnTo>
                  <a:lnTo>
                    <a:pt x="8193" y="1714"/>
                  </a:lnTo>
                  <a:lnTo>
                    <a:pt x="8184" y="1696"/>
                  </a:lnTo>
                  <a:lnTo>
                    <a:pt x="8175" y="1680"/>
                  </a:lnTo>
                  <a:lnTo>
                    <a:pt x="8164" y="1663"/>
                  </a:lnTo>
                  <a:lnTo>
                    <a:pt x="8153" y="1647"/>
                  </a:lnTo>
                  <a:lnTo>
                    <a:pt x="8140" y="1631"/>
                  </a:lnTo>
                  <a:lnTo>
                    <a:pt x="8128" y="1617"/>
                  </a:lnTo>
                  <a:lnTo>
                    <a:pt x="8113" y="1603"/>
                  </a:lnTo>
                  <a:lnTo>
                    <a:pt x="8099" y="1588"/>
                  </a:lnTo>
                  <a:lnTo>
                    <a:pt x="8067" y="1564"/>
                  </a:lnTo>
                  <a:lnTo>
                    <a:pt x="8049" y="1551"/>
                  </a:lnTo>
                  <a:lnTo>
                    <a:pt x="8033" y="1540"/>
                  </a:lnTo>
                  <a:lnTo>
                    <a:pt x="8013" y="1530"/>
                  </a:lnTo>
                  <a:lnTo>
                    <a:pt x="7994" y="1519"/>
                  </a:lnTo>
                  <a:lnTo>
                    <a:pt x="7974" y="1511"/>
                  </a:lnTo>
                  <a:lnTo>
                    <a:pt x="7955" y="1503"/>
                  </a:lnTo>
                  <a:lnTo>
                    <a:pt x="7933" y="1495"/>
                  </a:lnTo>
                  <a:lnTo>
                    <a:pt x="7912" y="1488"/>
                  </a:lnTo>
                  <a:lnTo>
                    <a:pt x="7890" y="1482"/>
                  </a:lnTo>
                  <a:lnTo>
                    <a:pt x="7868" y="1477"/>
                  </a:lnTo>
                  <a:lnTo>
                    <a:pt x="7845" y="1473"/>
                  </a:lnTo>
                  <a:lnTo>
                    <a:pt x="7822" y="1470"/>
                  </a:lnTo>
                  <a:lnTo>
                    <a:pt x="7799" y="1467"/>
                  </a:lnTo>
                  <a:lnTo>
                    <a:pt x="7775" y="1466"/>
                  </a:lnTo>
                  <a:lnTo>
                    <a:pt x="7750" y="1465"/>
                  </a:lnTo>
                  <a:close/>
                  <a:moveTo>
                    <a:pt x="7997" y="0"/>
                  </a:moveTo>
                  <a:lnTo>
                    <a:pt x="13808" y="0"/>
                  </a:lnTo>
                  <a:lnTo>
                    <a:pt x="13464" y="565"/>
                  </a:lnTo>
                  <a:lnTo>
                    <a:pt x="15365" y="565"/>
                  </a:lnTo>
                  <a:lnTo>
                    <a:pt x="15365" y="930"/>
                  </a:lnTo>
                  <a:lnTo>
                    <a:pt x="19167" y="930"/>
                  </a:lnTo>
                  <a:lnTo>
                    <a:pt x="19229" y="931"/>
                  </a:lnTo>
                  <a:lnTo>
                    <a:pt x="19293" y="933"/>
                  </a:lnTo>
                  <a:lnTo>
                    <a:pt x="19354" y="936"/>
                  </a:lnTo>
                  <a:lnTo>
                    <a:pt x="19415" y="941"/>
                  </a:lnTo>
                  <a:lnTo>
                    <a:pt x="19477" y="947"/>
                  </a:lnTo>
                  <a:lnTo>
                    <a:pt x="19537" y="953"/>
                  </a:lnTo>
                  <a:lnTo>
                    <a:pt x="19597" y="961"/>
                  </a:lnTo>
                  <a:lnTo>
                    <a:pt x="19658" y="970"/>
                  </a:lnTo>
                  <a:lnTo>
                    <a:pt x="19717" y="981"/>
                  </a:lnTo>
                  <a:lnTo>
                    <a:pt x="19775" y="992"/>
                  </a:lnTo>
                  <a:lnTo>
                    <a:pt x="19832" y="1004"/>
                  </a:lnTo>
                  <a:lnTo>
                    <a:pt x="19891" y="1019"/>
                  </a:lnTo>
                  <a:lnTo>
                    <a:pt x="19947" y="1033"/>
                  </a:lnTo>
                  <a:lnTo>
                    <a:pt x="20003" y="1049"/>
                  </a:lnTo>
                  <a:lnTo>
                    <a:pt x="20059" y="1066"/>
                  </a:lnTo>
                  <a:lnTo>
                    <a:pt x="20115" y="1084"/>
                  </a:lnTo>
                  <a:lnTo>
                    <a:pt x="20169" y="1103"/>
                  </a:lnTo>
                  <a:lnTo>
                    <a:pt x="20222" y="1124"/>
                  </a:lnTo>
                  <a:lnTo>
                    <a:pt x="20275" y="1144"/>
                  </a:lnTo>
                  <a:lnTo>
                    <a:pt x="20327" y="1167"/>
                  </a:lnTo>
                  <a:lnTo>
                    <a:pt x="20378" y="1189"/>
                  </a:lnTo>
                  <a:lnTo>
                    <a:pt x="20428" y="1213"/>
                  </a:lnTo>
                  <a:lnTo>
                    <a:pt x="20478" y="1239"/>
                  </a:lnTo>
                  <a:lnTo>
                    <a:pt x="20527" y="1264"/>
                  </a:lnTo>
                  <a:lnTo>
                    <a:pt x="20576" y="1291"/>
                  </a:lnTo>
                  <a:lnTo>
                    <a:pt x="20623" y="1319"/>
                  </a:lnTo>
                  <a:lnTo>
                    <a:pt x="20669" y="1347"/>
                  </a:lnTo>
                  <a:lnTo>
                    <a:pt x="20714" y="1376"/>
                  </a:lnTo>
                  <a:lnTo>
                    <a:pt x="20759" y="1407"/>
                  </a:lnTo>
                  <a:lnTo>
                    <a:pt x="20803" y="1438"/>
                  </a:lnTo>
                  <a:lnTo>
                    <a:pt x="20846" y="1470"/>
                  </a:lnTo>
                  <a:lnTo>
                    <a:pt x="20886" y="1503"/>
                  </a:lnTo>
                  <a:lnTo>
                    <a:pt x="20927" y="1536"/>
                  </a:lnTo>
                  <a:lnTo>
                    <a:pt x="20967" y="1571"/>
                  </a:lnTo>
                  <a:lnTo>
                    <a:pt x="21006" y="1606"/>
                  </a:lnTo>
                  <a:lnTo>
                    <a:pt x="21044" y="1642"/>
                  </a:lnTo>
                  <a:lnTo>
                    <a:pt x="21082" y="1678"/>
                  </a:lnTo>
                  <a:lnTo>
                    <a:pt x="21115" y="1715"/>
                  </a:lnTo>
                  <a:lnTo>
                    <a:pt x="21150" y="1753"/>
                  </a:lnTo>
                  <a:lnTo>
                    <a:pt x="21184" y="1792"/>
                  </a:lnTo>
                  <a:lnTo>
                    <a:pt x="21216" y="1831"/>
                  </a:lnTo>
                  <a:lnTo>
                    <a:pt x="21247" y="1871"/>
                  </a:lnTo>
                  <a:lnTo>
                    <a:pt x="21277" y="1911"/>
                  </a:lnTo>
                  <a:lnTo>
                    <a:pt x="21306" y="1952"/>
                  </a:lnTo>
                  <a:lnTo>
                    <a:pt x="21333" y="1994"/>
                  </a:lnTo>
                  <a:lnTo>
                    <a:pt x="21360" y="2036"/>
                  </a:lnTo>
                  <a:lnTo>
                    <a:pt x="21384" y="2079"/>
                  </a:lnTo>
                  <a:lnTo>
                    <a:pt x="21408" y="2123"/>
                  </a:lnTo>
                  <a:lnTo>
                    <a:pt x="21431" y="2167"/>
                  </a:lnTo>
                  <a:lnTo>
                    <a:pt x="21452" y="2212"/>
                  </a:lnTo>
                  <a:lnTo>
                    <a:pt x="21472" y="2257"/>
                  </a:lnTo>
                  <a:lnTo>
                    <a:pt x="21490" y="2303"/>
                  </a:lnTo>
                  <a:lnTo>
                    <a:pt x="21508" y="2349"/>
                  </a:lnTo>
                  <a:lnTo>
                    <a:pt x="21523" y="2395"/>
                  </a:lnTo>
                  <a:lnTo>
                    <a:pt x="21538" y="2442"/>
                  </a:lnTo>
                  <a:lnTo>
                    <a:pt x="21550" y="2490"/>
                  </a:lnTo>
                  <a:lnTo>
                    <a:pt x="21561" y="2538"/>
                  </a:lnTo>
                  <a:lnTo>
                    <a:pt x="21571" y="2586"/>
                  </a:lnTo>
                  <a:lnTo>
                    <a:pt x="21580" y="2635"/>
                  </a:lnTo>
                  <a:lnTo>
                    <a:pt x="21588" y="2684"/>
                  </a:lnTo>
                  <a:lnTo>
                    <a:pt x="21593" y="2733"/>
                  </a:lnTo>
                  <a:lnTo>
                    <a:pt x="21596" y="2783"/>
                  </a:lnTo>
                  <a:lnTo>
                    <a:pt x="21599" y="2833"/>
                  </a:lnTo>
                  <a:lnTo>
                    <a:pt x="21600" y="2883"/>
                  </a:lnTo>
                  <a:lnTo>
                    <a:pt x="21600" y="19647"/>
                  </a:lnTo>
                  <a:lnTo>
                    <a:pt x="21599" y="19697"/>
                  </a:lnTo>
                  <a:lnTo>
                    <a:pt x="21596" y="19748"/>
                  </a:lnTo>
                  <a:lnTo>
                    <a:pt x="21593" y="19797"/>
                  </a:lnTo>
                  <a:lnTo>
                    <a:pt x="21588" y="19846"/>
                  </a:lnTo>
                  <a:lnTo>
                    <a:pt x="21580" y="19896"/>
                  </a:lnTo>
                  <a:lnTo>
                    <a:pt x="21571" y="19944"/>
                  </a:lnTo>
                  <a:lnTo>
                    <a:pt x="21561" y="19992"/>
                  </a:lnTo>
                  <a:lnTo>
                    <a:pt x="21550" y="20041"/>
                  </a:lnTo>
                  <a:lnTo>
                    <a:pt x="21538" y="20088"/>
                  </a:lnTo>
                  <a:lnTo>
                    <a:pt x="21523" y="20135"/>
                  </a:lnTo>
                  <a:lnTo>
                    <a:pt x="21508" y="20181"/>
                  </a:lnTo>
                  <a:lnTo>
                    <a:pt x="21490" y="20228"/>
                  </a:lnTo>
                  <a:lnTo>
                    <a:pt x="21472" y="20273"/>
                  </a:lnTo>
                  <a:lnTo>
                    <a:pt x="21452" y="20318"/>
                  </a:lnTo>
                  <a:lnTo>
                    <a:pt x="21431" y="20363"/>
                  </a:lnTo>
                  <a:lnTo>
                    <a:pt x="21408" y="20407"/>
                  </a:lnTo>
                  <a:lnTo>
                    <a:pt x="21384" y="20451"/>
                  </a:lnTo>
                  <a:lnTo>
                    <a:pt x="21360" y="20494"/>
                  </a:lnTo>
                  <a:lnTo>
                    <a:pt x="21333" y="20536"/>
                  </a:lnTo>
                  <a:lnTo>
                    <a:pt x="21306" y="20578"/>
                  </a:lnTo>
                  <a:lnTo>
                    <a:pt x="21277" y="20619"/>
                  </a:lnTo>
                  <a:lnTo>
                    <a:pt x="21247" y="20659"/>
                  </a:lnTo>
                  <a:lnTo>
                    <a:pt x="21216" y="20700"/>
                  </a:lnTo>
                  <a:lnTo>
                    <a:pt x="21184" y="20739"/>
                  </a:lnTo>
                  <a:lnTo>
                    <a:pt x="21150" y="20778"/>
                  </a:lnTo>
                  <a:lnTo>
                    <a:pt x="21115" y="20816"/>
                  </a:lnTo>
                  <a:lnTo>
                    <a:pt x="21082" y="20853"/>
                  </a:lnTo>
                  <a:lnTo>
                    <a:pt x="21044" y="20889"/>
                  </a:lnTo>
                  <a:lnTo>
                    <a:pt x="21006" y="20925"/>
                  </a:lnTo>
                  <a:lnTo>
                    <a:pt x="20967" y="20960"/>
                  </a:lnTo>
                  <a:lnTo>
                    <a:pt x="20927" y="20995"/>
                  </a:lnTo>
                  <a:lnTo>
                    <a:pt x="20886" y="21027"/>
                  </a:lnTo>
                  <a:lnTo>
                    <a:pt x="20846" y="21060"/>
                  </a:lnTo>
                  <a:lnTo>
                    <a:pt x="20803" y="21092"/>
                  </a:lnTo>
                  <a:lnTo>
                    <a:pt x="20759" y="21123"/>
                  </a:lnTo>
                  <a:lnTo>
                    <a:pt x="20714" y="21154"/>
                  </a:lnTo>
                  <a:lnTo>
                    <a:pt x="20669" y="21183"/>
                  </a:lnTo>
                  <a:lnTo>
                    <a:pt x="20623" y="21211"/>
                  </a:lnTo>
                  <a:lnTo>
                    <a:pt x="20576" y="21239"/>
                  </a:lnTo>
                  <a:lnTo>
                    <a:pt x="20527" y="21266"/>
                  </a:lnTo>
                  <a:lnTo>
                    <a:pt x="20478" y="21292"/>
                  </a:lnTo>
                  <a:lnTo>
                    <a:pt x="20428" y="21317"/>
                  </a:lnTo>
                  <a:lnTo>
                    <a:pt x="20378" y="21341"/>
                  </a:lnTo>
                  <a:lnTo>
                    <a:pt x="20327" y="21364"/>
                  </a:lnTo>
                  <a:lnTo>
                    <a:pt x="20275" y="21386"/>
                  </a:lnTo>
                  <a:lnTo>
                    <a:pt x="20222" y="21407"/>
                  </a:lnTo>
                  <a:lnTo>
                    <a:pt x="20169" y="21427"/>
                  </a:lnTo>
                  <a:lnTo>
                    <a:pt x="20115" y="21446"/>
                  </a:lnTo>
                  <a:lnTo>
                    <a:pt x="20059" y="21464"/>
                  </a:lnTo>
                  <a:lnTo>
                    <a:pt x="20003" y="21481"/>
                  </a:lnTo>
                  <a:lnTo>
                    <a:pt x="19947" y="21497"/>
                  </a:lnTo>
                  <a:lnTo>
                    <a:pt x="19891" y="21512"/>
                  </a:lnTo>
                  <a:lnTo>
                    <a:pt x="19832" y="21526"/>
                  </a:lnTo>
                  <a:lnTo>
                    <a:pt x="19775" y="21538"/>
                  </a:lnTo>
                  <a:lnTo>
                    <a:pt x="19717" y="21550"/>
                  </a:lnTo>
                  <a:lnTo>
                    <a:pt x="19658" y="21560"/>
                  </a:lnTo>
                  <a:lnTo>
                    <a:pt x="19597" y="21569"/>
                  </a:lnTo>
                  <a:lnTo>
                    <a:pt x="19537" y="21577"/>
                  </a:lnTo>
                  <a:lnTo>
                    <a:pt x="19477" y="21584"/>
                  </a:lnTo>
                  <a:lnTo>
                    <a:pt x="19415" y="21590"/>
                  </a:lnTo>
                  <a:lnTo>
                    <a:pt x="19354" y="21594"/>
                  </a:lnTo>
                  <a:lnTo>
                    <a:pt x="19293" y="21597"/>
                  </a:lnTo>
                  <a:lnTo>
                    <a:pt x="19229" y="21599"/>
                  </a:lnTo>
                  <a:lnTo>
                    <a:pt x="19167" y="21600"/>
                  </a:lnTo>
                  <a:lnTo>
                    <a:pt x="2432" y="21600"/>
                  </a:lnTo>
                  <a:lnTo>
                    <a:pt x="2369" y="21599"/>
                  </a:lnTo>
                  <a:lnTo>
                    <a:pt x="2307" y="21597"/>
                  </a:lnTo>
                  <a:lnTo>
                    <a:pt x="2245" y="21594"/>
                  </a:lnTo>
                  <a:lnTo>
                    <a:pt x="2184" y="21590"/>
                  </a:lnTo>
                  <a:lnTo>
                    <a:pt x="2123" y="21584"/>
                  </a:lnTo>
                  <a:lnTo>
                    <a:pt x="2062" y="21577"/>
                  </a:lnTo>
                  <a:lnTo>
                    <a:pt x="2002" y="21569"/>
                  </a:lnTo>
                  <a:lnTo>
                    <a:pt x="1942" y="21560"/>
                  </a:lnTo>
                  <a:lnTo>
                    <a:pt x="1882" y="21550"/>
                  </a:lnTo>
                  <a:lnTo>
                    <a:pt x="1825" y="21538"/>
                  </a:lnTo>
                  <a:lnTo>
                    <a:pt x="1766" y="21526"/>
                  </a:lnTo>
                  <a:lnTo>
                    <a:pt x="1709" y="21512"/>
                  </a:lnTo>
                  <a:lnTo>
                    <a:pt x="1652" y="21497"/>
                  </a:lnTo>
                  <a:lnTo>
                    <a:pt x="1596" y="21481"/>
                  </a:lnTo>
                  <a:lnTo>
                    <a:pt x="1541" y="21464"/>
                  </a:lnTo>
                  <a:lnTo>
                    <a:pt x="1485" y="21446"/>
                  </a:lnTo>
                  <a:lnTo>
                    <a:pt x="1431" y="21427"/>
                  </a:lnTo>
                  <a:lnTo>
                    <a:pt x="1378" y="21407"/>
                  </a:lnTo>
                  <a:lnTo>
                    <a:pt x="1325" y="21386"/>
                  </a:lnTo>
                  <a:lnTo>
                    <a:pt x="1273" y="21364"/>
                  </a:lnTo>
                  <a:lnTo>
                    <a:pt x="1222" y="21341"/>
                  </a:lnTo>
                  <a:lnTo>
                    <a:pt x="1172" y="21317"/>
                  </a:lnTo>
                  <a:lnTo>
                    <a:pt x="1122" y="21292"/>
                  </a:lnTo>
                  <a:lnTo>
                    <a:pt x="1071" y="21266"/>
                  </a:lnTo>
                  <a:lnTo>
                    <a:pt x="1024" y="21239"/>
                  </a:lnTo>
                  <a:lnTo>
                    <a:pt x="977" y="21211"/>
                  </a:lnTo>
                  <a:lnTo>
                    <a:pt x="931" y="21183"/>
                  </a:lnTo>
                  <a:lnTo>
                    <a:pt x="884" y="21154"/>
                  </a:lnTo>
                  <a:lnTo>
                    <a:pt x="840" y="21123"/>
                  </a:lnTo>
                  <a:lnTo>
                    <a:pt x="796" y="21092"/>
                  </a:lnTo>
                  <a:lnTo>
                    <a:pt x="754" y="21060"/>
                  </a:lnTo>
                  <a:lnTo>
                    <a:pt x="713" y="21027"/>
                  </a:lnTo>
                  <a:lnTo>
                    <a:pt x="673" y="20995"/>
                  </a:lnTo>
                  <a:lnTo>
                    <a:pt x="632" y="20960"/>
                  </a:lnTo>
                  <a:lnTo>
                    <a:pt x="593" y="20925"/>
                  </a:lnTo>
                  <a:lnTo>
                    <a:pt x="556" y="20889"/>
                  </a:lnTo>
                  <a:lnTo>
                    <a:pt x="518" y="20853"/>
                  </a:lnTo>
                  <a:lnTo>
                    <a:pt x="483" y="20816"/>
                  </a:lnTo>
                  <a:lnTo>
                    <a:pt x="448" y="20778"/>
                  </a:lnTo>
                  <a:lnTo>
                    <a:pt x="415" y="20739"/>
                  </a:lnTo>
                  <a:lnTo>
                    <a:pt x="382" y="20700"/>
                  </a:lnTo>
                  <a:lnTo>
                    <a:pt x="353" y="20659"/>
                  </a:lnTo>
                  <a:lnTo>
                    <a:pt x="323" y="20619"/>
                  </a:lnTo>
                  <a:lnTo>
                    <a:pt x="293" y="20578"/>
                  </a:lnTo>
                  <a:lnTo>
                    <a:pt x="267" y="20536"/>
                  </a:lnTo>
                  <a:lnTo>
                    <a:pt x="239" y="20494"/>
                  </a:lnTo>
                  <a:lnTo>
                    <a:pt x="216" y="20451"/>
                  </a:lnTo>
                  <a:lnTo>
                    <a:pt x="191" y="20407"/>
                  </a:lnTo>
                  <a:lnTo>
                    <a:pt x="169" y="20363"/>
                  </a:lnTo>
                  <a:lnTo>
                    <a:pt x="147" y="20318"/>
                  </a:lnTo>
                  <a:lnTo>
                    <a:pt x="128" y="20273"/>
                  </a:lnTo>
                  <a:lnTo>
                    <a:pt x="108" y="20228"/>
                  </a:lnTo>
                  <a:lnTo>
                    <a:pt x="92" y="20181"/>
                  </a:lnTo>
                  <a:lnTo>
                    <a:pt x="77" y="20135"/>
                  </a:lnTo>
                  <a:lnTo>
                    <a:pt x="62" y="20088"/>
                  </a:lnTo>
                  <a:lnTo>
                    <a:pt x="50" y="20041"/>
                  </a:lnTo>
                  <a:lnTo>
                    <a:pt x="39" y="19992"/>
                  </a:lnTo>
                  <a:lnTo>
                    <a:pt x="29" y="19944"/>
                  </a:lnTo>
                  <a:lnTo>
                    <a:pt x="19" y="19896"/>
                  </a:lnTo>
                  <a:lnTo>
                    <a:pt x="12" y="19846"/>
                  </a:lnTo>
                  <a:lnTo>
                    <a:pt x="7" y="19797"/>
                  </a:lnTo>
                  <a:lnTo>
                    <a:pt x="4" y="19748"/>
                  </a:lnTo>
                  <a:lnTo>
                    <a:pt x="1" y="19697"/>
                  </a:lnTo>
                  <a:lnTo>
                    <a:pt x="0" y="19647"/>
                  </a:lnTo>
                  <a:lnTo>
                    <a:pt x="0" y="2883"/>
                  </a:lnTo>
                  <a:lnTo>
                    <a:pt x="1" y="2833"/>
                  </a:lnTo>
                  <a:lnTo>
                    <a:pt x="4" y="2783"/>
                  </a:lnTo>
                  <a:lnTo>
                    <a:pt x="7" y="2733"/>
                  </a:lnTo>
                  <a:lnTo>
                    <a:pt x="12" y="2684"/>
                  </a:lnTo>
                  <a:lnTo>
                    <a:pt x="19" y="2635"/>
                  </a:lnTo>
                  <a:lnTo>
                    <a:pt x="29" y="2586"/>
                  </a:lnTo>
                  <a:lnTo>
                    <a:pt x="39" y="2538"/>
                  </a:lnTo>
                  <a:lnTo>
                    <a:pt x="50" y="2490"/>
                  </a:lnTo>
                  <a:lnTo>
                    <a:pt x="62" y="2442"/>
                  </a:lnTo>
                  <a:lnTo>
                    <a:pt x="77" y="2395"/>
                  </a:lnTo>
                  <a:lnTo>
                    <a:pt x="92" y="2349"/>
                  </a:lnTo>
                  <a:lnTo>
                    <a:pt x="108" y="2303"/>
                  </a:lnTo>
                  <a:lnTo>
                    <a:pt x="128" y="2257"/>
                  </a:lnTo>
                  <a:lnTo>
                    <a:pt x="147" y="2212"/>
                  </a:lnTo>
                  <a:lnTo>
                    <a:pt x="169" y="2167"/>
                  </a:lnTo>
                  <a:lnTo>
                    <a:pt x="191" y="2123"/>
                  </a:lnTo>
                  <a:lnTo>
                    <a:pt x="216" y="2079"/>
                  </a:lnTo>
                  <a:lnTo>
                    <a:pt x="239" y="2036"/>
                  </a:lnTo>
                  <a:lnTo>
                    <a:pt x="267" y="1994"/>
                  </a:lnTo>
                  <a:lnTo>
                    <a:pt x="293" y="1952"/>
                  </a:lnTo>
                  <a:lnTo>
                    <a:pt x="323" y="1911"/>
                  </a:lnTo>
                  <a:lnTo>
                    <a:pt x="353" y="1871"/>
                  </a:lnTo>
                  <a:lnTo>
                    <a:pt x="382" y="1831"/>
                  </a:lnTo>
                  <a:lnTo>
                    <a:pt x="415" y="1792"/>
                  </a:lnTo>
                  <a:lnTo>
                    <a:pt x="448" y="1753"/>
                  </a:lnTo>
                  <a:lnTo>
                    <a:pt x="483" y="1715"/>
                  </a:lnTo>
                  <a:lnTo>
                    <a:pt x="518" y="1678"/>
                  </a:lnTo>
                  <a:lnTo>
                    <a:pt x="556" y="1642"/>
                  </a:lnTo>
                  <a:lnTo>
                    <a:pt x="593" y="1606"/>
                  </a:lnTo>
                  <a:lnTo>
                    <a:pt x="632" y="1571"/>
                  </a:lnTo>
                  <a:lnTo>
                    <a:pt x="673" y="1536"/>
                  </a:lnTo>
                  <a:lnTo>
                    <a:pt x="713" y="1503"/>
                  </a:lnTo>
                  <a:lnTo>
                    <a:pt x="754" y="1470"/>
                  </a:lnTo>
                  <a:lnTo>
                    <a:pt x="796" y="1438"/>
                  </a:lnTo>
                  <a:lnTo>
                    <a:pt x="840" y="1407"/>
                  </a:lnTo>
                  <a:lnTo>
                    <a:pt x="884" y="1376"/>
                  </a:lnTo>
                  <a:lnTo>
                    <a:pt x="931" y="1347"/>
                  </a:lnTo>
                  <a:lnTo>
                    <a:pt x="977" y="1319"/>
                  </a:lnTo>
                  <a:lnTo>
                    <a:pt x="1024" y="1291"/>
                  </a:lnTo>
                  <a:lnTo>
                    <a:pt x="1071" y="1264"/>
                  </a:lnTo>
                  <a:lnTo>
                    <a:pt x="1122" y="1239"/>
                  </a:lnTo>
                  <a:lnTo>
                    <a:pt x="1172" y="1213"/>
                  </a:lnTo>
                  <a:lnTo>
                    <a:pt x="1222" y="1189"/>
                  </a:lnTo>
                  <a:lnTo>
                    <a:pt x="1273" y="1167"/>
                  </a:lnTo>
                  <a:lnTo>
                    <a:pt x="1325" y="1144"/>
                  </a:lnTo>
                  <a:lnTo>
                    <a:pt x="1378" y="1124"/>
                  </a:lnTo>
                  <a:lnTo>
                    <a:pt x="1431" y="1103"/>
                  </a:lnTo>
                  <a:lnTo>
                    <a:pt x="1485" y="1084"/>
                  </a:lnTo>
                  <a:lnTo>
                    <a:pt x="1541" y="1066"/>
                  </a:lnTo>
                  <a:lnTo>
                    <a:pt x="1596" y="1049"/>
                  </a:lnTo>
                  <a:lnTo>
                    <a:pt x="1652" y="1033"/>
                  </a:lnTo>
                  <a:lnTo>
                    <a:pt x="1709" y="1019"/>
                  </a:lnTo>
                  <a:lnTo>
                    <a:pt x="1766" y="1004"/>
                  </a:lnTo>
                  <a:lnTo>
                    <a:pt x="1825" y="992"/>
                  </a:lnTo>
                  <a:lnTo>
                    <a:pt x="1882" y="981"/>
                  </a:lnTo>
                  <a:lnTo>
                    <a:pt x="1942" y="970"/>
                  </a:lnTo>
                  <a:lnTo>
                    <a:pt x="2002" y="961"/>
                  </a:lnTo>
                  <a:lnTo>
                    <a:pt x="2062" y="953"/>
                  </a:lnTo>
                  <a:lnTo>
                    <a:pt x="2123" y="947"/>
                  </a:lnTo>
                  <a:lnTo>
                    <a:pt x="2184" y="941"/>
                  </a:lnTo>
                  <a:lnTo>
                    <a:pt x="2245" y="936"/>
                  </a:lnTo>
                  <a:lnTo>
                    <a:pt x="2307" y="933"/>
                  </a:lnTo>
                  <a:lnTo>
                    <a:pt x="2369" y="931"/>
                  </a:lnTo>
                  <a:lnTo>
                    <a:pt x="2432" y="930"/>
                  </a:lnTo>
                  <a:lnTo>
                    <a:pt x="6434" y="930"/>
                  </a:lnTo>
                  <a:lnTo>
                    <a:pt x="6434" y="565"/>
                  </a:lnTo>
                  <a:lnTo>
                    <a:pt x="8341" y="565"/>
                  </a:lnTo>
                  <a:lnTo>
                    <a:pt x="7997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1" name="组合 37"/>
          <p:cNvGrpSpPr/>
          <p:nvPr/>
        </p:nvGrpSpPr>
        <p:grpSpPr>
          <a:xfrm>
            <a:off x="5018151" y="1920476"/>
            <a:ext cx="1117601" cy="1117601"/>
            <a:chOff x="0" y="0"/>
            <a:chExt cx="1117600" cy="1117600"/>
          </a:xfrm>
        </p:grpSpPr>
        <p:sp>
          <p:nvSpPr>
            <p:cNvPr id="199" name="椭圆 28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0" name="KSO_Shape"/>
            <p:cNvSpPr/>
            <p:nvPr/>
          </p:nvSpPr>
          <p:spPr>
            <a:xfrm>
              <a:off x="312091" y="307483"/>
              <a:ext cx="493417" cy="502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80" y="15624"/>
                  </a:moveTo>
                  <a:lnTo>
                    <a:pt x="10969" y="15624"/>
                  </a:lnTo>
                  <a:lnTo>
                    <a:pt x="11057" y="15631"/>
                  </a:lnTo>
                  <a:lnTo>
                    <a:pt x="11146" y="15641"/>
                  </a:lnTo>
                  <a:lnTo>
                    <a:pt x="11234" y="15659"/>
                  </a:lnTo>
                  <a:lnTo>
                    <a:pt x="11365" y="15686"/>
                  </a:lnTo>
                  <a:lnTo>
                    <a:pt x="11436" y="15704"/>
                  </a:lnTo>
                  <a:lnTo>
                    <a:pt x="11500" y="15725"/>
                  </a:lnTo>
                  <a:lnTo>
                    <a:pt x="11564" y="15752"/>
                  </a:lnTo>
                  <a:lnTo>
                    <a:pt x="11627" y="15777"/>
                  </a:lnTo>
                  <a:lnTo>
                    <a:pt x="11695" y="15811"/>
                  </a:lnTo>
                  <a:lnTo>
                    <a:pt x="11755" y="15846"/>
                  </a:lnTo>
                  <a:lnTo>
                    <a:pt x="11815" y="15881"/>
                  </a:lnTo>
                  <a:lnTo>
                    <a:pt x="11879" y="15922"/>
                  </a:lnTo>
                  <a:lnTo>
                    <a:pt x="11935" y="15967"/>
                  </a:lnTo>
                  <a:lnTo>
                    <a:pt x="11992" y="16016"/>
                  </a:lnTo>
                  <a:lnTo>
                    <a:pt x="12042" y="16068"/>
                  </a:lnTo>
                  <a:lnTo>
                    <a:pt x="12095" y="16127"/>
                  </a:lnTo>
                  <a:lnTo>
                    <a:pt x="12144" y="16193"/>
                  </a:lnTo>
                  <a:lnTo>
                    <a:pt x="12187" y="16255"/>
                  </a:lnTo>
                  <a:lnTo>
                    <a:pt x="12229" y="16328"/>
                  </a:lnTo>
                  <a:lnTo>
                    <a:pt x="12272" y="16408"/>
                  </a:lnTo>
                  <a:lnTo>
                    <a:pt x="12300" y="16488"/>
                  </a:lnTo>
                  <a:lnTo>
                    <a:pt x="12332" y="16574"/>
                  </a:lnTo>
                  <a:lnTo>
                    <a:pt x="12357" y="16658"/>
                  </a:lnTo>
                  <a:lnTo>
                    <a:pt x="12374" y="16755"/>
                  </a:lnTo>
                  <a:lnTo>
                    <a:pt x="12392" y="16848"/>
                  </a:lnTo>
                  <a:lnTo>
                    <a:pt x="12406" y="16946"/>
                  </a:lnTo>
                  <a:lnTo>
                    <a:pt x="12413" y="17039"/>
                  </a:lnTo>
                  <a:lnTo>
                    <a:pt x="12413" y="17133"/>
                  </a:lnTo>
                  <a:lnTo>
                    <a:pt x="12410" y="17223"/>
                  </a:lnTo>
                  <a:lnTo>
                    <a:pt x="12396" y="17313"/>
                  </a:lnTo>
                  <a:lnTo>
                    <a:pt x="12378" y="17400"/>
                  </a:lnTo>
                  <a:lnTo>
                    <a:pt x="12353" y="17480"/>
                  </a:lnTo>
                  <a:lnTo>
                    <a:pt x="12321" y="17560"/>
                  </a:lnTo>
                  <a:lnTo>
                    <a:pt x="12282" y="17632"/>
                  </a:lnTo>
                  <a:lnTo>
                    <a:pt x="12243" y="17698"/>
                  </a:lnTo>
                  <a:lnTo>
                    <a:pt x="12197" y="17768"/>
                  </a:lnTo>
                  <a:lnTo>
                    <a:pt x="12144" y="17827"/>
                  </a:lnTo>
                  <a:lnTo>
                    <a:pt x="12091" y="17882"/>
                  </a:lnTo>
                  <a:lnTo>
                    <a:pt x="12035" y="17934"/>
                  </a:lnTo>
                  <a:lnTo>
                    <a:pt x="11978" y="17983"/>
                  </a:lnTo>
                  <a:lnTo>
                    <a:pt x="11918" y="18024"/>
                  </a:lnTo>
                  <a:lnTo>
                    <a:pt x="11854" y="18063"/>
                  </a:lnTo>
                  <a:lnTo>
                    <a:pt x="11794" y="18101"/>
                  </a:lnTo>
                  <a:lnTo>
                    <a:pt x="11730" y="18135"/>
                  </a:lnTo>
                  <a:lnTo>
                    <a:pt x="11599" y="18194"/>
                  </a:lnTo>
                  <a:lnTo>
                    <a:pt x="11468" y="18246"/>
                  </a:lnTo>
                  <a:lnTo>
                    <a:pt x="11330" y="18295"/>
                  </a:lnTo>
                  <a:lnTo>
                    <a:pt x="11163" y="18337"/>
                  </a:lnTo>
                  <a:lnTo>
                    <a:pt x="10997" y="18371"/>
                  </a:lnTo>
                  <a:lnTo>
                    <a:pt x="10834" y="18395"/>
                  </a:lnTo>
                  <a:lnTo>
                    <a:pt x="10668" y="18413"/>
                  </a:lnTo>
                  <a:lnTo>
                    <a:pt x="10880" y="15624"/>
                  </a:lnTo>
                  <a:close/>
                  <a:moveTo>
                    <a:pt x="10143" y="11813"/>
                  </a:moveTo>
                  <a:lnTo>
                    <a:pt x="10386" y="15000"/>
                  </a:lnTo>
                  <a:lnTo>
                    <a:pt x="10255" y="14987"/>
                  </a:lnTo>
                  <a:lnTo>
                    <a:pt x="10125" y="14969"/>
                  </a:lnTo>
                  <a:lnTo>
                    <a:pt x="9991" y="14945"/>
                  </a:lnTo>
                  <a:lnTo>
                    <a:pt x="9861" y="14911"/>
                  </a:lnTo>
                  <a:lnTo>
                    <a:pt x="9727" y="14873"/>
                  </a:lnTo>
                  <a:lnTo>
                    <a:pt x="9601" y="14821"/>
                  </a:lnTo>
                  <a:lnTo>
                    <a:pt x="9534" y="14793"/>
                  </a:lnTo>
                  <a:lnTo>
                    <a:pt x="9474" y="14765"/>
                  </a:lnTo>
                  <a:lnTo>
                    <a:pt x="9347" y="14696"/>
                  </a:lnTo>
                  <a:lnTo>
                    <a:pt x="9291" y="14658"/>
                  </a:lnTo>
                  <a:lnTo>
                    <a:pt x="9231" y="14617"/>
                  </a:lnTo>
                  <a:lnTo>
                    <a:pt x="9175" y="14572"/>
                  </a:lnTo>
                  <a:lnTo>
                    <a:pt x="9119" y="14527"/>
                  </a:lnTo>
                  <a:lnTo>
                    <a:pt x="9066" y="14475"/>
                  </a:lnTo>
                  <a:lnTo>
                    <a:pt x="9009" y="14423"/>
                  </a:lnTo>
                  <a:lnTo>
                    <a:pt x="8960" y="14364"/>
                  </a:lnTo>
                  <a:lnTo>
                    <a:pt x="8914" y="14309"/>
                  </a:lnTo>
                  <a:lnTo>
                    <a:pt x="8865" y="14243"/>
                  </a:lnTo>
                  <a:lnTo>
                    <a:pt x="8823" y="14181"/>
                  </a:lnTo>
                  <a:lnTo>
                    <a:pt x="8781" y="14112"/>
                  </a:lnTo>
                  <a:lnTo>
                    <a:pt x="8745" y="14043"/>
                  </a:lnTo>
                  <a:lnTo>
                    <a:pt x="8710" y="13970"/>
                  </a:lnTo>
                  <a:lnTo>
                    <a:pt x="8675" y="13894"/>
                  </a:lnTo>
                  <a:lnTo>
                    <a:pt x="8643" y="13818"/>
                  </a:lnTo>
                  <a:lnTo>
                    <a:pt x="8619" y="13742"/>
                  </a:lnTo>
                  <a:lnTo>
                    <a:pt x="8598" y="13659"/>
                  </a:lnTo>
                  <a:lnTo>
                    <a:pt x="8580" y="13580"/>
                  </a:lnTo>
                  <a:lnTo>
                    <a:pt x="8566" y="13497"/>
                  </a:lnTo>
                  <a:lnTo>
                    <a:pt x="8559" y="13431"/>
                  </a:lnTo>
                  <a:lnTo>
                    <a:pt x="8559" y="13403"/>
                  </a:lnTo>
                  <a:lnTo>
                    <a:pt x="8552" y="13359"/>
                  </a:lnTo>
                  <a:lnTo>
                    <a:pt x="8552" y="13272"/>
                  </a:lnTo>
                  <a:lnTo>
                    <a:pt x="8559" y="13186"/>
                  </a:lnTo>
                  <a:lnTo>
                    <a:pt x="8566" y="13106"/>
                  </a:lnTo>
                  <a:lnTo>
                    <a:pt x="8580" y="13023"/>
                  </a:lnTo>
                  <a:lnTo>
                    <a:pt x="8594" y="12947"/>
                  </a:lnTo>
                  <a:lnTo>
                    <a:pt x="8636" y="12802"/>
                  </a:lnTo>
                  <a:lnTo>
                    <a:pt x="8661" y="12733"/>
                  </a:lnTo>
                  <a:lnTo>
                    <a:pt x="8689" y="12667"/>
                  </a:lnTo>
                  <a:lnTo>
                    <a:pt x="8724" y="12601"/>
                  </a:lnTo>
                  <a:lnTo>
                    <a:pt x="8756" y="12543"/>
                  </a:lnTo>
                  <a:lnTo>
                    <a:pt x="8798" y="12484"/>
                  </a:lnTo>
                  <a:lnTo>
                    <a:pt x="8840" y="12429"/>
                  </a:lnTo>
                  <a:lnTo>
                    <a:pt x="8883" y="12377"/>
                  </a:lnTo>
                  <a:lnTo>
                    <a:pt x="8932" y="12325"/>
                  </a:lnTo>
                  <a:lnTo>
                    <a:pt x="8978" y="12273"/>
                  </a:lnTo>
                  <a:lnTo>
                    <a:pt x="9031" y="12232"/>
                  </a:lnTo>
                  <a:lnTo>
                    <a:pt x="9087" y="12187"/>
                  </a:lnTo>
                  <a:lnTo>
                    <a:pt x="9140" y="12149"/>
                  </a:lnTo>
                  <a:lnTo>
                    <a:pt x="9196" y="12111"/>
                  </a:lnTo>
                  <a:lnTo>
                    <a:pt x="9256" y="12076"/>
                  </a:lnTo>
                  <a:lnTo>
                    <a:pt x="9375" y="12017"/>
                  </a:lnTo>
                  <a:lnTo>
                    <a:pt x="9495" y="11962"/>
                  </a:lnTo>
                  <a:lnTo>
                    <a:pt x="9622" y="11920"/>
                  </a:lnTo>
                  <a:lnTo>
                    <a:pt x="9749" y="11882"/>
                  </a:lnTo>
                  <a:lnTo>
                    <a:pt x="9879" y="11851"/>
                  </a:lnTo>
                  <a:lnTo>
                    <a:pt x="10009" y="11831"/>
                  </a:lnTo>
                  <a:lnTo>
                    <a:pt x="10143" y="11813"/>
                  </a:lnTo>
                  <a:close/>
                  <a:moveTo>
                    <a:pt x="11549" y="6859"/>
                  </a:moveTo>
                  <a:lnTo>
                    <a:pt x="11672" y="6904"/>
                  </a:lnTo>
                  <a:lnTo>
                    <a:pt x="11788" y="6960"/>
                  </a:lnTo>
                  <a:lnTo>
                    <a:pt x="11915" y="7026"/>
                  </a:lnTo>
                  <a:lnTo>
                    <a:pt x="12031" y="7095"/>
                  </a:lnTo>
                  <a:lnTo>
                    <a:pt x="12147" y="7171"/>
                  </a:lnTo>
                  <a:lnTo>
                    <a:pt x="12207" y="7213"/>
                  </a:lnTo>
                  <a:lnTo>
                    <a:pt x="12256" y="7258"/>
                  </a:lnTo>
                  <a:lnTo>
                    <a:pt x="12309" y="7303"/>
                  </a:lnTo>
                  <a:lnTo>
                    <a:pt x="12358" y="7355"/>
                  </a:lnTo>
                  <a:lnTo>
                    <a:pt x="12404" y="7403"/>
                  </a:lnTo>
                  <a:lnTo>
                    <a:pt x="12453" y="7452"/>
                  </a:lnTo>
                  <a:lnTo>
                    <a:pt x="12495" y="7504"/>
                  </a:lnTo>
                  <a:lnTo>
                    <a:pt x="12534" y="7559"/>
                  </a:lnTo>
                  <a:lnTo>
                    <a:pt x="12569" y="7615"/>
                  </a:lnTo>
                  <a:lnTo>
                    <a:pt x="12604" y="7677"/>
                  </a:lnTo>
                  <a:lnTo>
                    <a:pt x="12636" y="7732"/>
                  </a:lnTo>
                  <a:lnTo>
                    <a:pt x="12660" y="7791"/>
                  </a:lnTo>
                  <a:lnTo>
                    <a:pt x="12682" y="7850"/>
                  </a:lnTo>
                  <a:lnTo>
                    <a:pt x="12699" y="7909"/>
                  </a:lnTo>
                  <a:lnTo>
                    <a:pt x="12717" y="7975"/>
                  </a:lnTo>
                  <a:lnTo>
                    <a:pt x="12734" y="8037"/>
                  </a:lnTo>
                  <a:lnTo>
                    <a:pt x="12745" y="8106"/>
                  </a:lnTo>
                  <a:lnTo>
                    <a:pt x="12752" y="8176"/>
                  </a:lnTo>
                  <a:lnTo>
                    <a:pt x="12759" y="8249"/>
                  </a:lnTo>
                  <a:lnTo>
                    <a:pt x="12759" y="8283"/>
                  </a:lnTo>
                  <a:lnTo>
                    <a:pt x="12766" y="8328"/>
                  </a:lnTo>
                  <a:lnTo>
                    <a:pt x="12766" y="8491"/>
                  </a:lnTo>
                  <a:lnTo>
                    <a:pt x="12755" y="8654"/>
                  </a:lnTo>
                  <a:lnTo>
                    <a:pt x="12738" y="8813"/>
                  </a:lnTo>
                  <a:lnTo>
                    <a:pt x="12727" y="8889"/>
                  </a:lnTo>
                  <a:lnTo>
                    <a:pt x="12710" y="8966"/>
                  </a:lnTo>
                  <a:lnTo>
                    <a:pt x="12692" y="9038"/>
                  </a:lnTo>
                  <a:lnTo>
                    <a:pt x="12671" y="9111"/>
                  </a:lnTo>
                  <a:lnTo>
                    <a:pt x="12622" y="9253"/>
                  </a:lnTo>
                  <a:lnTo>
                    <a:pt x="12565" y="9388"/>
                  </a:lnTo>
                  <a:lnTo>
                    <a:pt x="12534" y="9454"/>
                  </a:lnTo>
                  <a:lnTo>
                    <a:pt x="12499" y="9516"/>
                  </a:lnTo>
                  <a:lnTo>
                    <a:pt x="12425" y="9641"/>
                  </a:lnTo>
                  <a:lnTo>
                    <a:pt x="12344" y="9756"/>
                  </a:lnTo>
                  <a:lnTo>
                    <a:pt x="12256" y="9870"/>
                  </a:lnTo>
                  <a:lnTo>
                    <a:pt x="12161" y="9970"/>
                  </a:lnTo>
                  <a:lnTo>
                    <a:pt x="12059" y="10064"/>
                  </a:lnTo>
                  <a:lnTo>
                    <a:pt x="11953" y="10154"/>
                  </a:lnTo>
                  <a:lnTo>
                    <a:pt x="11844" y="10237"/>
                  </a:lnTo>
                  <a:lnTo>
                    <a:pt x="11774" y="10282"/>
                  </a:lnTo>
                  <a:lnTo>
                    <a:pt x="11707" y="10331"/>
                  </a:lnTo>
                  <a:lnTo>
                    <a:pt x="11637" y="10372"/>
                  </a:lnTo>
                  <a:lnTo>
                    <a:pt x="11563" y="10410"/>
                  </a:lnTo>
                  <a:lnTo>
                    <a:pt x="11415" y="10483"/>
                  </a:lnTo>
                  <a:lnTo>
                    <a:pt x="11267" y="10549"/>
                  </a:lnTo>
                  <a:lnTo>
                    <a:pt x="11549" y="6859"/>
                  </a:lnTo>
                  <a:close/>
                  <a:moveTo>
                    <a:pt x="10590" y="5778"/>
                  </a:moveTo>
                  <a:lnTo>
                    <a:pt x="10520" y="5784"/>
                  </a:lnTo>
                  <a:lnTo>
                    <a:pt x="10453" y="5798"/>
                  </a:lnTo>
                  <a:lnTo>
                    <a:pt x="10386" y="5816"/>
                  </a:lnTo>
                  <a:lnTo>
                    <a:pt x="10322" y="5840"/>
                  </a:lnTo>
                  <a:lnTo>
                    <a:pt x="10308" y="5840"/>
                  </a:lnTo>
                  <a:lnTo>
                    <a:pt x="10308" y="5843"/>
                  </a:lnTo>
                  <a:lnTo>
                    <a:pt x="10241" y="5875"/>
                  </a:lnTo>
                  <a:lnTo>
                    <a:pt x="10181" y="5909"/>
                  </a:lnTo>
                  <a:lnTo>
                    <a:pt x="10124" y="5947"/>
                  </a:lnTo>
                  <a:lnTo>
                    <a:pt x="10068" y="5989"/>
                  </a:lnTo>
                  <a:lnTo>
                    <a:pt x="10015" y="6037"/>
                  </a:lnTo>
                  <a:lnTo>
                    <a:pt x="9973" y="6082"/>
                  </a:lnTo>
                  <a:lnTo>
                    <a:pt x="9930" y="6138"/>
                  </a:lnTo>
                  <a:lnTo>
                    <a:pt x="9892" y="6197"/>
                  </a:lnTo>
                  <a:lnTo>
                    <a:pt x="9856" y="6256"/>
                  </a:lnTo>
                  <a:lnTo>
                    <a:pt x="9825" y="6318"/>
                  </a:lnTo>
                  <a:lnTo>
                    <a:pt x="9800" y="6384"/>
                  </a:lnTo>
                  <a:lnTo>
                    <a:pt x="9782" y="6446"/>
                  </a:lnTo>
                  <a:lnTo>
                    <a:pt x="9765" y="6515"/>
                  </a:lnTo>
                  <a:lnTo>
                    <a:pt x="9754" y="6588"/>
                  </a:lnTo>
                  <a:lnTo>
                    <a:pt x="9751" y="6661"/>
                  </a:lnTo>
                  <a:lnTo>
                    <a:pt x="9754" y="6734"/>
                  </a:lnTo>
                  <a:lnTo>
                    <a:pt x="10064" y="10824"/>
                  </a:lnTo>
                  <a:lnTo>
                    <a:pt x="9906" y="10862"/>
                  </a:lnTo>
                  <a:lnTo>
                    <a:pt x="9747" y="10911"/>
                  </a:lnTo>
                  <a:lnTo>
                    <a:pt x="9599" y="10959"/>
                  </a:lnTo>
                  <a:lnTo>
                    <a:pt x="9454" y="11022"/>
                  </a:lnTo>
                  <a:lnTo>
                    <a:pt x="9310" y="11084"/>
                  </a:lnTo>
                  <a:lnTo>
                    <a:pt x="9235" y="11122"/>
                  </a:lnTo>
                  <a:lnTo>
                    <a:pt x="9168" y="11160"/>
                  </a:lnTo>
                  <a:lnTo>
                    <a:pt x="9094" y="11205"/>
                  </a:lnTo>
                  <a:lnTo>
                    <a:pt x="9024" y="11250"/>
                  </a:lnTo>
                  <a:lnTo>
                    <a:pt x="8953" y="11299"/>
                  </a:lnTo>
                  <a:lnTo>
                    <a:pt x="8883" y="11354"/>
                  </a:lnTo>
                  <a:lnTo>
                    <a:pt x="8816" y="11410"/>
                  </a:lnTo>
                  <a:lnTo>
                    <a:pt x="8745" y="11469"/>
                  </a:lnTo>
                  <a:lnTo>
                    <a:pt x="8675" y="11534"/>
                  </a:lnTo>
                  <a:lnTo>
                    <a:pt x="8611" y="11607"/>
                  </a:lnTo>
                  <a:lnTo>
                    <a:pt x="8544" y="11683"/>
                  </a:lnTo>
                  <a:lnTo>
                    <a:pt x="8484" y="11763"/>
                  </a:lnTo>
                  <a:lnTo>
                    <a:pt x="8417" y="11853"/>
                  </a:lnTo>
                  <a:lnTo>
                    <a:pt x="8361" y="11950"/>
                  </a:lnTo>
                  <a:lnTo>
                    <a:pt x="8304" y="12050"/>
                  </a:lnTo>
                  <a:lnTo>
                    <a:pt x="8258" y="12158"/>
                  </a:lnTo>
                  <a:lnTo>
                    <a:pt x="8209" y="12272"/>
                  </a:lnTo>
                  <a:lnTo>
                    <a:pt x="8167" y="12397"/>
                  </a:lnTo>
                  <a:lnTo>
                    <a:pt x="8131" y="12525"/>
                  </a:lnTo>
                  <a:lnTo>
                    <a:pt x="8100" y="12657"/>
                  </a:lnTo>
                  <a:lnTo>
                    <a:pt x="8078" y="12792"/>
                  </a:lnTo>
                  <a:lnTo>
                    <a:pt x="8064" y="12930"/>
                  </a:lnTo>
                  <a:lnTo>
                    <a:pt x="8057" y="13069"/>
                  </a:lnTo>
                  <a:lnTo>
                    <a:pt x="8054" y="13211"/>
                  </a:lnTo>
                  <a:lnTo>
                    <a:pt x="8054" y="13346"/>
                  </a:lnTo>
                  <a:lnTo>
                    <a:pt x="8057" y="13415"/>
                  </a:lnTo>
                  <a:lnTo>
                    <a:pt x="8061" y="13495"/>
                  </a:lnTo>
                  <a:lnTo>
                    <a:pt x="8082" y="13654"/>
                  </a:lnTo>
                  <a:lnTo>
                    <a:pt x="8110" y="13789"/>
                  </a:lnTo>
                  <a:lnTo>
                    <a:pt x="8145" y="13924"/>
                  </a:lnTo>
                  <a:lnTo>
                    <a:pt x="8184" y="14052"/>
                  </a:lnTo>
                  <a:lnTo>
                    <a:pt x="8227" y="14174"/>
                  </a:lnTo>
                  <a:lnTo>
                    <a:pt x="8276" y="14295"/>
                  </a:lnTo>
                  <a:lnTo>
                    <a:pt x="8325" y="14406"/>
                  </a:lnTo>
                  <a:lnTo>
                    <a:pt x="8378" y="14513"/>
                  </a:lnTo>
                  <a:lnTo>
                    <a:pt x="8442" y="14617"/>
                  </a:lnTo>
                  <a:lnTo>
                    <a:pt x="8502" y="14714"/>
                  </a:lnTo>
                  <a:lnTo>
                    <a:pt x="8565" y="14804"/>
                  </a:lnTo>
                  <a:lnTo>
                    <a:pt x="8632" y="14884"/>
                  </a:lnTo>
                  <a:lnTo>
                    <a:pt x="8703" y="14967"/>
                  </a:lnTo>
                  <a:lnTo>
                    <a:pt x="8770" y="15040"/>
                  </a:lnTo>
                  <a:lnTo>
                    <a:pt x="8844" y="15105"/>
                  </a:lnTo>
                  <a:lnTo>
                    <a:pt x="8918" y="15168"/>
                  </a:lnTo>
                  <a:lnTo>
                    <a:pt x="9066" y="15279"/>
                  </a:lnTo>
                  <a:lnTo>
                    <a:pt x="9140" y="15324"/>
                  </a:lnTo>
                  <a:lnTo>
                    <a:pt x="9214" y="15369"/>
                  </a:lnTo>
                  <a:lnTo>
                    <a:pt x="9288" y="15407"/>
                  </a:lnTo>
                  <a:lnTo>
                    <a:pt x="9366" y="15445"/>
                  </a:lnTo>
                  <a:lnTo>
                    <a:pt x="9440" y="15476"/>
                  </a:lnTo>
                  <a:lnTo>
                    <a:pt x="9514" y="15504"/>
                  </a:lnTo>
                  <a:lnTo>
                    <a:pt x="9595" y="15531"/>
                  </a:lnTo>
                  <a:lnTo>
                    <a:pt x="9743" y="15573"/>
                  </a:lnTo>
                  <a:lnTo>
                    <a:pt x="9821" y="15590"/>
                  </a:lnTo>
                  <a:lnTo>
                    <a:pt x="9969" y="15615"/>
                  </a:lnTo>
                  <a:lnTo>
                    <a:pt x="10117" y="15632"/>
                  </a:lnTo>
                  <a:lnTo>
                    <a:pt x="10276" y="15642"/>
                  </a:lnTo>
                  <a:lnTo>
                    <a:pt x="10435" y="15642"/>
                  </a:lnTo>
                  <a:lnTo>
                    <a:pt x="10647" y="18417"/>
                  </a:lnTo>
                  <a:lnTo>
                    <a:pt x="10622" y="18417"/>
                  </a:lnTo>
                  <a:lnTo>
                    <a:pt x="10625" y="18531"/>
                  </a:lnTo>
                  <a:lnTo>
                    <a:pt x="10657" y="18535"/>
                  </a:lnTo>
                  <a:lnTo>
                    <a:pt x="10661" y="18583"/>
                  </a:lnTo>
                  <a:lnTo>
                    <a:pt x="10664" y="18535"/>
                  </a:lnTo>
                  <a:lnTo>
                    <a:pt x="10841" y="18535"/>
                  </a:lnTo>
                  <a:lnTo>
                    <a:pt x="11013" y="18531"/>
                  </a:lnTo>
                  <a:lnTo>
                    <a:pt x="11186" y="18517"/>
                  </a:lnTo>
                  <a:lnTo>
                    <a:pt x="11363" y="18493"/>
                  </a:lnTo>
                  <a:lnTo>
                    <a:pt x="11500" y="18462"/>
                  </a:lnTo>
                  <a:lnTo>
                    <a:pt x="11645" y="18427"/>
                  </a:lnTo>
                  <a:lnTo>
                    <a:pt x="11715" y="18403"/>
                  </a:lnTo>
                  <a:lnTo>
                    <a:pt x="11782" y="18379"/>
                  </a:lnTo>
                  <a:lnTo>
                    <a:pt x="11924" y="18316"/>
                  </a:lnTo>
                  <a:lnTo>
                    <a:pt x="11994" y="18278"/>
                  </a:lnTo>
                  <a:lnTo>
                    <a:pt x="12058" y="18237"/>
                  </a:lnTo>
                  <a:lnTo>
                    <a:pt x="12128" y="18192"/>
                  </a:lnTo>
                  <a:lnTo>
                    <a:pt x="12192" y="18143"/>
                  </a:lnTo>
                  <a:lnTo>
                    <a:pt x="12259" y="18081"/>
                  </a:lnTo>
                  <a:lnTo>
                    <a:pt x="12319" y="18018"/>
                  </a:lnTo>
                  <a:lnTo>
                    <a:pt x="12379" y="17946"/>
                  </a:lnTo>
                  <a:lnTo>
                    <a:pt x="12442" y="17863"/>
                  </a:lnTo>
                  <a:lnTo>
                    <a:pt x="12495" y="17769"/>
                  </a:lnTo>
                  <a:lnTo>
                    <a:pt x="12541" y="17669"/>
                  </a:lnTo>
                  <a:lnTo>
                    <a:pt x="12580" y="17561"/>
                  </a:lnTo>
                  <a:lnTo>
                    <a:pt x="12597" y="17502"/>
                  </a:lnTo>
                  <a:lnTo>
                    <a:pt x="12611" y="17440"/>
                  </a:lnTo>
                  <a:lnTo>
                    <a:pt x="12626" y="17378"/>
                  </a:lnTo>
                  <a:lnTo>
                    <a:pt x="12636" y="17312"/>
                  </a:lnTo>
                  <a:lnTo>
                    <a:pt x="12650" y="17184"/>
                  </a:lnTo>
                  <a:lnTo>
                    <a:pt x="12654" y="17052"/>
                  </a:lnTo>
                  <a:lnTo>
                    <a:pt x="12650" y="16924"/>
                  </a:lnTo>
                  <a:lnTo>
                    <a:pt x="12640" y="16796"/>
                  </a:lnTo>
                  <a:lnTo>
                    <a:pt x="12626" y="16668"/>
                  </a:lnTo>
                  <a:lnTo>
                    <a:pt x="12601" y="16543"/>
                  </a:lnTo>
                  <a:lnTo>
                    <a:pt x="12573" y="16418"/>
                  </a:lnTo>
                  <a:lnTo>
                    <a:pt x="12537" y="16300"/>
                  </a:lnTo>
                  <a:lnTo>
                    <a:pt x="12499" y="16179"/>
                  </a:lnTo>
                  <a:lnTo>
                    <a:pt x="12449" y="16068"/>
                  </a:lnTo>
                  <a:lnTo>
                    <a:pt x="12336" y="15867"/>
                  </a:lnTo>
                  <a:lnTo>
                    <a:pt x="12276" y="15777"/>
                  </a:lnTo>
                  <a:lnTo>
                    <a:pt x="12209" y="15694"/>
                  </a:lnTo>
                  <a:lnTo>
                    <a:pt x="12146" y="15615"/>
                  </a:lnTo>
                  <a:lnTo>
                    <a:pt x="12075" y="15549"/>
                  </a:lnTo>
                  <a:lnTo>
                    <a:pt x="12005" y="15483"/>
                  </a:lnTo>
                  <a:lnTo>
                    <a:pt x="11938" y="15428"/>
                  </a:lnTo>
                  <a:lnTo>
                    <a:pt x="11864" y="15376"/>
                  </a:lnTo>
                  <a:lnTo>
                    <a:pt x="11793" y="15324"/>
                  </a:lnTo>
                  <a:lnTo>
                    <a:pt x="11719" y="15282"/>
                  </a:lnTo>
                  <a:lnTo>
                    <a:pt x="11571" y="15206"/>
                  </a:lnTo>
                  <a:lnTo>
                    <a:pt x="11497" y="15175"/>
                  </a:lnTo>
                  <a:lnTo>
                    <a:pt x="11423" y="15147"/>
                  </a:lnTo>
                  <a:lnTo>
                    <a:pt x="11349" y="15119"/>
                  </a:lnTo>
                  <a:lnTo>
                    <a:pt x="11274" y="15099"/>
                  </a:lnTo>
                  <a:lnTo>
                    <a:pt x="11186" y="15074"/>
                  </a:lnTo>
                  <a:lnTo>
                    <a:pt x="11102" y="15057"/>
                  </a:lnTo>
                  <a:lnTo>
                    <a:pt x="11017" y="15040"/>
                  </a:lnTo>
                  <a:lnTo>
                    <a:pt x="10929" y="15026"/>
                  </a:lnTo>
                  <a:lnTo>
                    <a:pt x="11183" y="11732"/>
                  </a:lnTo>
                  <a:lnTo>
                    <a:pt x="11437" y="11676"/>
                  </a:lnTo>
                  <a:lnTo>
                    <a:pt x="11560" y="11642"/>
                  </a:lnTo>
                  <a:lnTo>
                    <a:pt x="11684" y="11597"/>
                  </a:lnTo>
                  <a:lnTo>
                    <a:pt x="11811" y="11548"/>
                  </a:lnTo>
                  <a:lnTo>
                    <a:pt x="11938" y="11493"/>
                  </a:lnTo>
                  <a:lnTo>
                    <a:pt x="12058" y="11427"/>
                  </a:lnTo>
                  <a:lnTo>
                    <a:pt x="12181" y="11358"/>
                  </a:lnTo>
                  <a:lnTo>
                    <a:pt x="12255" y="11313"/>
                  </a:lnTo>
                  <a:lnTo>
                    <a:pt x="12322" y="11261"/>
                  </a:lnTo>
                  <a:lnTo>
                    <a:pt x="12396" y="11209"/>
                  </a:lnTo>
                  <a:lnTo>
                    <a:pt x="12467" y="11153"/>
                  </a:lnTo>
                  <a:lnTo>
                    <a:pt x="12537" y="11094"/>
                  </a:lnTo>
                  <a:lnTo>
                    <a:pt x="12608" y="11029"/>
                  </a:lnTo>
                  <a:lnTo>
                    <a:pt x="12675" y="10966"/>
                  </a:lnTo>
                  <a:lnTo>
                    <a:pt x="12742" y="10894"/>
                  </a:lnTo>
                  <a:lnTo>
                    <a:pt x="12805" y="10817"/>
                  </a:lnTo>
                  <a:lnTo>
                    <a:pt x="12873" y="10738"/>
                  </a:lnTo>
                  <a:lnTo>
                    <a:pt x="12932" y="10655"/>
                  </a:lnTo>
                  <a:lnTo>
                    <a:pt x="13000" y="10564"/>
                  </a:lnTo>
                  <a:lnTo>
                    <a:pt x="13056" y="10474"/>
                  </a:lnTo>
                  <a:lnTo>
                    <a:pt x="13112" y="10374"/>
                  </a:lnTo>
                  <a:lnTo>
                    <a:pt x="13169" y="10274"/>
                  </a:lnTo>
                  <a:lnTo>
                    <a:pt x="13222" y="10166"/>
                  </a:lnTo>
                  <a:lnTo>
                    <a:pt x="13268" y="10055"/>
                  </a:lnTo>
                  <a:lnTo>
                    <a:pt x="13317" y="9934"/>
                  </a:lnTo>
                  <a:lnTo>
                    <a:pt x="13359" y="9816"/>
                  </a:lnTo>
                  <a:lnTo>
                    <a:pt x="13398" y="9688"/>
                  </a:lnTo>
                  <a:lnTo>
                    <a:pt x="13433" y="9560"/>
                  </a:lnTo>
                  <a:lnTo>
                    <a:pt x="13465" y="9425"/>
                  </a:lnTo>
                  <a:lnTo>
                    <a:pt x="13490" y="9290"/>
                  </a:lnTo>
                  <a:lnTo>
                    <a:pt x="13511" y="9151"/>
                  </a:lnTo>
                  <a:lnTo>
                    <a:pt x="13525" y="9013"/>
                  </a:lnTo>
                  <a:lnTo>
                    <a:pt x="13539" y="8871"/>
                  </a:lnTo>
                  <a:lnTo>
                    <a:pt x="13546" y="8729"/>
                  </a:lnTo>
                  <a:lnTo>
                    <a:pt x="13550" y="8590"/>
                  </a:lnTo>
                  <a:lnTo>
                    <a:pt x="13550" y="8448"/>
                  </a:lnTo>
                  <a:lnTo>
                    <a:pt x="13546" y="8372"/>
                  </a:lnTo>
                  <a:lnTo>
                    <a:pt x="13546" y="8334"/>
                  </a:lnTo>
                  <a:lnTo>
                    <a:pt x="13543" y="8303"/>
                  </a:lnTo>
                  <a:lnTo>
                    <a:pt x="13543" y="8237"/>
                  </a:lnTo>
                  <a:lnTo>
                    <a:pt x="13532" y="8161"/>
                  </a:lnTo>
                  <a:lnTo>
                    <a:pt x="13529" y="8084"/>
                  </a:lnTo>
                  <a:lnTo>
                    <a:pt x="13518" y="8012"/>
                  </a:lnTo>
                  <a:lnTo>
                    <a:pt x="13493" y="7859"/>
                  </a:lnTo>
                  <a:lnTo>
                    <a:pt x="13465" y="7707"/>
                  </a:lnTo>
                  <a:lnTo>
                    <a:pt x="13426" y="7558"/>
                  </a:lnTo>
                  <a:lnTo>
                    <a:pt x="13380" y="7412"/>
                  </a:lnTo>
                  <a:lnTo>
                    <a:pt x="13328" y="7274"/>
                  </a:lnTo>
                  <a:lnTo>
                    <a:pt x="13271" y="7139"/>
                  </a:lnTo>
                  <a:lnTo>
                    <a:pt x="13211" y="7014"/>
                  </a:lnTo>
                  <a:lnTo>
                    <a:pt x="13148" y="6900"/>
                  </a:lnTo>
                  <a:lnTo>
                    <a:pt x="13077" y="6789"/>
                  </a:lnTo>
                  <a:lnTo>
                    <a:pt x="13003" y="6692"/>
                  </a:lnTo>
                  <a:lnTo>
                    <a:pt x="12929" y="6602"/>
                  </a:lnTo>
                  <a:lnTo>
                    <a:pt x="12855" y="6515"/>
                  </a:lnTo>
                  <a:lnTo>
                    <a:pt x="12777" y="6439"/>
                  </a:lnTo>
                  <a:lnTo>
                    <a:pt x="12703" y="6370"/>
                  </a:lnTo>
                  <a:lnTo>
                    <a:pt x="12626" y="6308"/>
                  </a:lnTo>
                  <a:lnTo>
                    <a:pt x="12544" y="6252"/>
                  </a:lnTo>
                  <a:lnTo>
                    <a:pt x="12467" y="6197"/>
                  </a:lnTo>
                  <a:lnTo>
                    <a:pt x="12393" y="6148"/>
                  </a:lnTo>
                  <a:lnTo>
                    <a:pt x="12315" y="6107"/>
                  </a:lnTo>
                  <a:lnTo>
                    <a:pt x="12238" y="6062"/>
                  </a:lnTo>
                  <a:lnTo>
                    <a:pt x="12156" y="6023"/>
                  </a:lnTo>
                  <a:lnTo>
                    <a:pt x="12086" y="5996"/>
                  </a:lnTo>
                  <a:lnTo>
                    <a:pt x="12005" y="5961"/>
                  </a:lnTo>
                  <a:lnTo>
                    <a:pt x="11927" y="5933"/>
                  </a:lnTo>
                  <a:lnTo>
                    <a:pt x="11775" y="5888"/>
                  </a:lnTo>
                  <a:lnTo>
                    <a:pt x="11624" y="5850"/>
                  </a:lnTo>
                  <a:lnTo>
                    <a:pt x="11476" y="5819"/>
                  </a:lnTo>
                  <a:lnTo>
                    <a:pt x="11324" y="5795"/>
                  </a:lnTo>
                  <a:lnTo>
                    <a:pt x="11186" y="5784"/>
                  </a:lnTo>
                  <a:lnTo>
                    <a:pt x="11056" y="5781"/>
                  </a:lnTo>
                  <a:lnTo>
                    <a:pt x="10922" y="5781"/>
                  </a:lnTo>
                  <a:lnTo>
                    <a:pt x="10791" y="5784"/>
                  </a:lnTo>
                  <a:lnTo>
                    <a:pt x="10742" y="5781"/>
                  </a:lnTo>
                  <a:lnTo>
                    <a:pt x="10692" y="5778"/>
                  </a:lnTo>
                  <a:lnTo>
                    <a:pt x="10590" y="5778"/>
                  </a:lnTo>
                  <a:close/>
                  <a:moveTo>
                    <a:pt x="10650" y="3013"/>
                  </a:moveTo>
                  <a:lnTo>
                    <a:pt x="10594" y="3020"/>
                  </a:lnTo>
                  <a:lnTo>
                    <a:pt x="10544" y="3027"/>
                  </a:lnTo>
                  <a:lnTo>
                    <a:pt x="10488" y="3038"/>
                  </a:lnTo>
                  <a:lnTo>
                    <a:pt x="10435" y="3048"/>
                  </a:lnTo>
                  <a:lnTo>
                    <a:pt x="10382" y="3062"/>
                  </a:lnTo>
                  <a:lnTo>
                    <a:pt x="10333" y="3079"/>
                  </a:lnTo>
                  <a:lnTo>
                    <a:pt x="10283" y="3100"/>
                  </a:lnTo>
                  <a:lnTo>
                    <a:pt x="10184" y="3149"/>
                  </a:lnTo>
                  <a:lnTo>
                    <a:pt x="10096" y="3197"/>
                  </a:lnTo>
                  <a:lnTo>
                    <a:pt x="10012" y="3263"/>
                  </a:lnTo>
                  <a:lnTo>
                    <a:pt x="9934" y="3332"/>
                  </a:lnTo>
                  <a:lnTo>
                    <a:pt x="9863" y="3408"/>
                  </a:lnTo>
                  <a:lnTo>
                    <a:pt x="9803" y="3488"/>
                  </a:lnTo>
                  <a:lnTo>
                    <a:pt x="9747" y="3578"/>
                  </a:lnTo>
                  <a:lnTo>
                    <a:pt x="9698" y="3672"/>
                  </a:lnTo>
                  <a:lnTo>
                    <a:pt x="9680" y="3720"/>
                  </a:lnTo>
                  <a:lnTo>
                    <a:pt x="9662" y="3772"/>
                  </a:lnTo>
                  <a:lnTo>
                    <a:pt x="9652" y="3824"/>
                  </a:lnTo>
                  <a:lnTo>
                    <a:pt x="9638" y="3872"/>
                  </a:lnTo>
                  <a:lnTo>
                    <a:pt x="9627" y="3924"/>
                  </a:lnTo>
                  <a:lnTo>
                    <a:pt x="9620" y="3980"/>
                  </a:lnTo>
                  <a:lnTo>
                    <a:pt x="9616" y="4032"/>
                  </a:lnTo>
                  <a:lnTo>
                    <a:pt x="9616" y="4143"/>
                  </a:lnTo>
                  <a:lnTo>
                    <a:pt x="9620" y="4198"/>
                  </a:lnTo>
                  <a:lnTo>
                    <a:pt x="9627" y="4254"/>
                  </a:lnTo>
                  <a:lnTo>
                    <a:pt x="9638" y="4305"/>
                  </a:lnTo>
                  <a:lnTo>
                    <a:pt x="9652" y="4357"/>
                  </a:lnTo>
                  <a:lnTo>
                    <a:pt x="9662" y="4409"/>
                  </a:lnTo>
                  <a:lnTo>
                    <a:pt x="9680" y="4461"/>
                  </a:lnTo>
                  <a:lnTo>
                    <a:pt x="9698" y="4506"/>
                  </a:lnTo>
                  <a:lnTo>
                    <a:pt x="9747" y="4600"/>
                  </a:lnTo>
                  <a:lnTo>
                    <a:pt x="9803" y="4690"/>
                  </a:lnTo>
                  <a:lnTo>
                    <a:pt x="9863" y="4773"/>
                  </a:lnTo>
                  <a:lnTo>
                    <a:pt x="9934" y="4849"/>
                  </a:lnTo>
                  <a:lnTo>
                    <a:pt x="10012" y="4919"/>
                  </a:lnTo>
                  <a:lnTo>
                    <a:pt x="10096" y="4981"/>
                  </a:lnTo>
                  <a:lnTo>
                    <a:pt x="10184" y="5033"/>
                  </a:lnTo>
                  <a:lnTo>
                    <a:pt x="10283" y="5078"/>
                  </a:lnTo>
                  <a:lnTo>
                    <a:pt x="10333" y="5095"/>
                  </a:lnTo>
                  <a:lnTo>
                    <a:pt x="10382" y="5113"/>
                  </a:lnTo>
                  <a:lnTo>
                    <a:pt x="10435" y="5130"/>
                  </a:lnTo>
                  <a:lnTo>
                    <a:pt x="10488" y="5140"/>
                  </a:lnTo>
                  <a:lnTo>
                    <a:pt x="10544" y="5151"/>
                  </a:lnTo>
                  <a:lnTo>
                    <a:pt x="10594" y="5158"/>
                  </a:lnTo>
                  <a:lnTo>
                    <a:pt x="10650" y="5161"/>
                  </a:lnTo>
                  <a:lnTo>
                    <a:pt x="10710" y="5164"/>
                  </a:lnTo>
                  <a:lnTo>
                    <a:pt x="10766" y="5161"/>
                  </a:lnTo>
                  <a:lnTo>
                    <a:pt x="10823" y="5158"/>
                  </a:lnTo>
                  <a:lnTo>
                    <a:pt x="10872" y="5151"/>
                  </a:lnTo>
                  <a:lnTo>
                    <a:pt x="10929" y="5140"/>
                  </a:lnTo>
                  <a:lnTo>
                    <a:pt x="10982" y="5130"/>
                  </a:lnTo>
                  <a:lnTo>
                    <a:pt x="11035" y="5113"/>
                  </a:lnTo>
                  <a:lnTo>
                    <a:pt x="11084" y="5095"/>
                  </a:lnTo>
                  <a:lnTo>
                    <a:pt x="11133" y="5078"/>
                  </a:lnTo>
                  <a:lnTo>
                    <a:pt x="11232" y="5033"/>
                  </a:lnTo>
                  <a:lnTo>
                    <a:pt x="11317" y="4981"/>
                  </a:lnTo>
                  <a:lnTo>
                    <a:pt x="11405" y="4919"/>
                  </a:lnTo>
                  <a:lnTo>
                    <a:pt x="11483" y="4849"/>
                  </a:lnTo>
                  <a:lnTo>
                    <a:pt x="11553" y="4773"/>
                  </a:lnTo>
                  <a:lnTo>
                    <a:pt x="11613" y="4690"/>
                  </a:lnTo>
                  <a:lnTo>
                    <a:pt x="11670" y="4600"/>
                  </a:lnTo>
                  <a:lnTo>
                    <a:pt x="11719" y="4506"/>
                  </a:lnTo>
                  <a:lnTo>
                    <a:pt x="11737" y="4461"/>
                  </a:lnTo>
                  <a:lnTo>
                    <a:pt x="11754" y="4409"/>
                  </a:lnTo>
                  <a:lnTo>
                    <a:pt x="11765" y="4357"/>
                  </a:lnTo>
                  <a:lnTo>
                    <a:pt x="11779" y="4305"/>
                  </a:lnTo>
                  <a:lnTo>
                    <a:pt x="11790" y="4254"/>
                  </a:lnTo>
                  <a:lnTo>
                    <a:pt x="11797" y="4198"/>
                  </a:lnTo>
                  <a:lnTo>
                    <a:pt x="11800" y="4143"/>
                  </a:lnTo>
                  <a:lnTo>
                    <a:pt x="11800" y="4032"/>
                  </a:lnTo>
                  <a:lnTo>
                    <a:pt x="11797" y="3980"/>
                  </a:lnTo>
                  <a:lnTo>
                    <a:pt x="11790" y="3924"/>
                  </a:lnTo>
                  <a:lnTo>
                    <a:pt x="11779" y="3872"/>
                  </a:lnTo>
                  <a:lnTo>
                    <a:pt x="11765" y="3824"/>
                  </a:lnTo>
                  <a:lnTo>
                    <a:pt x="11754" y="3772"/>
                  </a:lnTo>
                  <a:lnTo>
                    <a:pt x="11737" y="3720"/>
                  </a:lnTo>
                  <a:lnTo>
                    <a:pt x="11719" y="3672"/>
                  </a:lnTo>
                  <a:lnTo>
                    <a:pt x="11670" y="3578"/>
                  </a:lnTo>
                  <a:lnTo>
                    <a:pt x="11613" y="3488"/>
                  </a:lnTo>
                  <a:lnTo>
                    <a:pt x="11553" y="3408"/>
                  </a:lnTo>
                  <a:lnTo>
                    <a:pt x="11483" y="3332"/>
                  </a:lnTo>
                  <a:lnTo>
                    <a:pt x="11405" y="3263"/>
                  </a:lnTo>
                  <a:lnTo>
                    <a:pt x="11317" y="3197"/>
                  </a:lnTo>
                  <a:lnTo>
                    <a:pt x="11232" y="3149"/>
                  </a:lnTo>
                  <a:lnTo>
                    <a:pt x="11133" y="3100"/>
                  </a:lnTo>
                  <a:lnTo>
                    <a:pt x="11084" y="3079"/>
                  </a:lnTo>
                  <a:lnTo>
                    <a:pt x="11035" y="3062"/>
                  </a:lnTo>
                  <a:lnTo>
                    <a:pt x="10982" y="3048"/>
                  </a:lnTo>
                  <a:lnTo>
                    <a:pt x="10929" y="3038"/>
                  </a:lnTo>
                  <a:lnTo>
                    <a:pt x="10872" y="3027"/>
                  </a:lnTo>
                  <a:lnTo>
                    <a:pt x="10823" y="3020"/>
                  </a:lnTo>
                  <a:lnTo>
                    <a:pt x="10766" y="3013"/>
                  </a:lnTo>
                  <a:lnTo>
                    <a:pt x="10650" y="3013"/>
                  </a:lnTo>
                  <a:close/>
                  <a:moveTo>
                    <a:pt x="8505" y="0"/>
                  </a:moveTo>
                  <a:lnTo>
                    <a:pt x="13098" y="0"/>
                  </a:lnTo>
                  <a:lnTo>
                    <a:pt x="13158" y="7"/>
                  </a:lnTo>
                  <a:lnTo>
                    <a:pt x="13222" y="14"/>
                  </a:lnTo>
                  <a:lnTo>
                    <a:pt x="13278" y="24"/>
                  </a:lnTo>
                  <a:lnTo>
                    <a:pt x="13335" y="42"/>
                  </a:lnTo>
                  <a:lnTo>
                    <a:pt x="13391" y="52"/>
                  </a:lnTo>
                  <a:lnTo>
                    <a:pt x="13448" y="73"/>
                  </a:lnTo>
                  <a:lnTo>
                    <a:pt x="13504" y="97"/>
                  </a:lnTo>
                  <a:lnTo>
                    <a:pt x="13557" y="118"/>
                  </a:lnTo>
                  <a:lnTo>
                    <a:pt x="13606" y="142"/>
                  </a:lnTo>
                  <a:lnTo>
                    <a:pt x="13656" y="173"/>
                  </a:lnTo>
                  <a:lnTo>
                    <a:pt x="13709" y="201"/>
                  </a:lnTo>
                  <a:lnTo>
                    <a:pt x="13754" y="236"/>
                  </a:lnTo>
                  <a:lnTo>
                    <a:pt x="13800" y="270"/>
                  </a:lnTo>
                  <a:lnTo>
                    <a:pt x="13885" y="346"/>
                  </a:lnTo>
                  <a:lnTo>
                    <a:pt x="13927" y="391"/>
                  </a:lnTo>
                  <a:lnTo>
                    <a:pt x="13959" y="433"/>
                  </a:lnTo>
                  <a:lnTo>
                    <a:pt x="14001" y="475"/>
                  </a:lnTo>
                  <a:lnTo>
                    <a:pt x="14030" y="523"/>
                  </a:lnTo>
                  <a:lnTo>
                    <a:pt x="14065" y="572"/>
                  </a:lnTo>
                  <a:lnTo>
                    <a:pt x="14090" y="620"/>
                  </a:lnTo>
                  <a:lnTo>
                    <a:pt x="14118" y="672"/>
                  </a:lnTo>
                  <a:lnTo>
                    <a:pt x="14142" y="724"/>
                  </a:lnTo>
                  <a:lnTo>
                    <a:pt x="14164" y="776"/>
                  </a:lnTo>
                  <a:lnTo>
                    <a:pt x="14199" y="887"/>
                  </a:lnTo>
                  <a:lnTo>
                    <a:pt x="14213" y="946"/>
                  </a:lnTo>
                  <a:lnTo>
                    <a:pt x="14220" y="1001"/>
                  </a:lnTo>
                  <a:lnTo>
                    <a:pt x="14231" y="1060"/>
                  </a:lnTo>
                  <a:lnTo>
                    <a:pt x="14234" y="1122"/>
                  </a:lnTo>
                  <a:lnTo>
                    <a:pt x="14238" y="1181"/>
                  </a:lnTo>
                  <a:lnTo>
                    <a:pt x="14238" y="3831"/>
                  </a:lnTo>
                  <a:lnTo>
                    <a:pt x="14245" y="3890"/>
                  </a:lnTo>
                  <a:lnTo>
                    <a:pt x="14248" y="3945"/>
                  </a:lnTo>
                  <a:lnTo>
                    <a:pt x="14262" y="3997"/>
                  </a:lnTo>
                  <a:lnTo>
                    <a:pt x="14269" y="4049"/>
                  </a:lnTo>
                  <a:lnTo>
                    <a:pt x="14284" y="4098"/>
                  </a:lnTo>
                  <a:lnTo>
                    <a:pt x="14301" y="4143"/>
                  </a:lnTo>
                  <a:lnTo>
                    <a:pt x="14322" y="4188"/>
                  </a:lnTo>
                  <a:lnTo>
                    <a:pt x="14340" y="4226"/>
                  </a:lnTo>
                  <a:lnTo>
                    <a:pt x="14365" y="4264"/>
                  </a:lnTo>
                  <a:lnTo>
                    <a:pt x="14386" y="4299"/>
                  </a:lnTo>
                  <a:lnTo>
                    <a:pt x="14418" y="4330"/>
                  </a:lnTo>
                  <a:lnTo>
                    <a:pt x="14442" y="4361"/>
                  </a:lnTo>
                  <a:lnTo>
                    <a:pt x="14478" y="4389"/>
                  </a:lnTo>
                  <a:lnTo>
                    <a:pt x="14509" y="4413"/>
                  </a:lnTo>
                  <a:lnTo>
                    <a:pt x="14545" y="4434"/>
                  </a:lnTo>
                  <a:lnTo>
                    <a:pt x="14580" y="4451"/>
                  </a:lnTo>
                  <a:lnTo>
                    <a:pt x="14619" y="4468"/>
                  </a:lnTo>
                  <a:lnTo>
                    <a:pt x="14658" y="4482"/>
                  </a:lnTo>
                  <a:lnTo>
                    <a:pt x="14696" y="4489"/>
                  </a:lnTo>
                  <a:lnTo>
                    <a:pt x="14739" y="4499"/>
                  </a:lnTo>
                  <a:lnTo>
                    <a:pt x="14785" y="4503"/>
                  </a:lnTo>
                  <a:lnTo>
                    <a:pt x="14830" y="4503"/>
                  </a:lnTo>
                  <a:lnTo>
                    <a:pt x="14876" y="4499"/>
                  </a:lnTo>
                  <a:lnTo>
                    <a:pt x="14922" y="4492"/>
                  </a:lnTo>
                  <a:lnTo>
                    <a:pt x="14971" y="4486"/>
                  </a:lnTo>
                  <a:lnTo>
                    <a:pt x="15017" y="4472"/>
                  </a:lnTo>
                  <a:lnTo>
                    <a:pt x="15070" y="4461"/>
                  </a:lnTo>
                  <a:lnTo>
                    <a:pt x="15123" y="4437"/>
                  </a:lnTo>
                  <a:lnTo>
                    <a:pt x="15176" y="4416"/>
                  </a:lnTo>
                  <a:lnTo>
                    <a:pt x="15229" y="4392"/>
                  </a:lnTo>
                  <a:lnTo>
                    <a:pt x="15278" y="4364"/>
                  </a:lnTo>
                  <a:lnTo>
                    <a:pt x="17564" y="3069"/>
                  </a:lnTo>
                  <a:lnTo>
                    <a:pt x="17617" y="3041"/>
                  </a:lnTo>
                  <a:lnTo>
                    <a:pt x="17674" y="3013"/>
                  </a:lnTo>
                  <a:lnTo>
                    <a:pt x="17730" y="2989"/>
                  </a:lnTo>
                  <a:lnTo>
                    <a:pt x="17787" y="2972"/>
                  </a:lnTo>
                  <a:lnTo>
                    <a:pt x="17843" y="2955"/>
                  </a:lnTo>
                  <a:lnTo>
                    <a:pt x="17899" y="2937"/>
                  </a:lnTo>
                  <a:lnTo>
                    <a:pt x="17963" y="2930"/>
                  </a:lnTo>
                  <a:lnTo>
                    <a:pt x="18019" y="2920"/>
                  </a:lnTo>
                  <a:lnTo>
                    <a:pt x="18076" y="2913"/>
                  </a:lnTo>
                  <a:lnTo>
                    <a:pt x="18249" y="2913"/>
                  </a:lnTo>
                  <a:lnTo>
                    <a:pt x="18309" y="2920"/>
                  </a:lnTo>
                  <a:lnTo>
                    <a:pt x="18365" y="2930"/>
                  </a:lnTo>
                  <a:lnTo>
                    <a:pt x="18422" y="2937"/>
                  </a:lnTo>
                  <a:lnTo>
                    <a:pt x="18478" y="2951"/>
                  </a:lnTo>
                  <a:lnTo>
                    <a:pt x="18531" y="2968"/>
                  </a:lnTo>
                  <a:lnTo>
                    <a:pt x="18587" y="2986"/>
                  </a:lnTo>
                  <a:lnTo>
                    <a:pt x="18640" y="3007"/>
                  </a:lnTo>
                  <a:lnTo>
                    <a:pt x="18693" y="3031"/>
                  </a:lnTo>
                  <a:lnTo>
                    <a:pt x="18746" y="3059"/>
                  </a:lnTo>
                  <a:lnTo>
                    <a:pt x="18795" y="3083"/>
                  </a:lnTo>
                  <a:lnTo>
                    <a:pt x="18845" y="3117"/>
                  </a:lnTo>
                  <a:lnTo>
                    <a:pt x="18894" y="3149"/>
                  </a:lnTo>
                  <a:lnTo>
                    <a:pt x="18940" y="3187"/>
                  </a:lnTo>
                  <a:lnTo>
                    <a:pt x="18986" y="3225"/>
                  </a:lnTo>
                  <a:lnTo>
                    <a:pt x="19028" y="3263"/>
                  </a:lnTo>
                  <a:lnTo>
                    <a:pt x="19067" y="3304"/>
                  </a:lnTo>
                  <a:lnTo>
                    <a:pt x="19106" y="3353"/>
                  </a:lnTo>
                  <a:lnTo>
                    <a:pt x="19141" y="3398"/>
                  </a:lnTo>
                  <a:lnTo>
                    <a:pt x="19176" y="3446"/>
                  </a:lnTo>
                  <a:lnTo>
                    <a:pt x="19212" y="3498"/>
                  </a:lnTo>
                  <a:lnTo>
                    <a:pt x="21445" y="7298"/>
                  </a:lnTo>
                  <a:lnTo>
                    <a:pt x="21473" y="7354"/>
                  </a:lnTo>
                  <a:lnTo>
                    <a:pt x="21501" y="7406"/>
                  </a:lnTo>
                  <a:lnTo>
                    <a:pt x="21522" y="7461"/>
                  </a:lnTo>
                  <a:lnTo>
                    <a:pt x="21544" y="7516"/>
                  </a:lnTo>
                  <a:lnTo>
                    <a:pt x="21561" y="7572"/>
                  </a:lnTo>
                  <a:lnTo>
                    <a:pt x="21575" y="7631"/>
                  </a:lnTo>
                  <a:lnTo>
                    <a:pt x="21589" y="7686"/>
                  </a:lnTo>
                  <a:lnTo>
                    <a:pt x="21596" y="7742"/>
                  </a:lnTo>
                  <a:lnTo>
                    <a:pt x="21600" y="7804"/>
                  </a:lnTo>
                  <a:lnTo>
                    <a:pt x="21600" y="7974"/>
                  </a:lnTo>
                  <a:lnTo>
                    <a:pt x="21596" y="8029"/>
                  </a:lnTo>
                  <a:lnTo>
                    <a:pt x="21589" y="8084"/>
                  </a:lnTo>
                  <a:lnTo>
                    <a:pt x="21575" y="8140"/>
                  </a:lnTo>
                  <a:lnTo>
                    <a:pt x="21561" y="8195"/>
                  </a:lnTo>
                  <a:lnTo>
                    <a:pt x="21544" y="8251"/>
                  </a:lnTo>
                  <a:lnTo>
                    <a:pt x="21526" y="8303"/>
                  </a:lnTo>
                  <a:lnTo>
                    <a:pt x="21505" y="8358"/>
                  </a:lnTo>
                  <a:lnTo>
                    <a:pt x="21480" y="8410"/>
                  </a:lnTo>
                  <a:lnTo>
                    <a:pt x="21452" y="8462"/>
                  </a:lnTo>
                  <a:lnTo>
                    <a:pt x="21427" y="8507"/>
                  </a:lnTo>
                  <a:lnTo>
                    <a:pt x="21392" y="8555"/>
                  </a:lnTo>
                  <a:lnTo>
                    <a:pt x="21360" y="8601"/>
                  </a:lnTo>
                  <a:lnTo>
                    <a:pt x="21321" y="8649"/>
                  </a:lnTo>
                  <a:lnTo>
                    <a:pt x="21283" y="8691"/>
                  </a:lnTo>
                  <a:lnTo>
                    <a:pt x="21244" y="8736"/>
                  </a:lnTo>
                  <a:lnTo>
                    <a:pt x="21201" y="8774"/>
                  </a:lnTo>
                  <a:lnTo>
                    <a:pt x="21152" y="8812"/>
                  </a:lnTo>
                  <a:lnTo>
                    <a:pt x="21106" y="8850"/>
                  </a:lnTo>
                  <a:lnTo>
                    <a:pt x="21057" y="8881"/>
                  </a:lnTo>
                  <a:lnTo>
                    <a:pt x="21004" y="8912"/>
                  </a:lnTo>
                  <a:lnTo>
                    <a:pt x="18714" y="10208"/>
                  </a:lnTo>
                  <a:lnTo>
                    <a:pt x="18661" y="10239"/>
                  </a:lnTo>
                  <a:lnTo>
                    <a:pt x="18616" y="10274"/>
                  </a:lnTo>
                  <a:lnTo>
                    <a:pt x="18570" y="10301"/>
                  </a:lnTo>
                  <a:lnTo>
                    <a:pt x="18527" y="10336"/>
                  </a:lnTo>
                  <a:lnTo>
                    <a:pt x="18489" y="10374"/>
                  </a:lnTo>
                  <a:lnTo>
                    <a:pt x="18453" y="10409"/>
                  </a:lnTo>
                  <a:lnTo>
                    <a:pt x="18422" y="10447"/>
                  </a:lnTo>
                  <a:lnTo>
                    <a:pt x="18393" y="10481"/>
                  </a:lnTo>
                  <a:lnTo>
                    <a:pt x="18372" y="10519"/>
                  </a:lnTo>
                  <a:lnTo>
                    <a:pt x="18347" y="10558"/>
                  </a:lnTo>
                  <a:lnTo>
                    <a:pt x="18326" y="10599"/>
                  </a:lnTo>
                  <a:lnTo>
                    <a:pt x="18312" y="10641"/>
                  </a:lnTo>
                  <a:lnTo>
                    <a:pt x="18302" y="10679"/>
                  </a:lnTo>
                  <a:lnTo>
                    <a:pt x="18291" y="10717"/>
                  </a:lnTo>
                  <a:lnTo>
                    <a:pt x="18288" y="10758"/>
                  </a:lnTo>
                  <a:lnTo>
                    <a:pt x="18288" y="10842"/>
                  </a:lnTo>
                  <a:lnTo>
                    <a:pt x="18291" y="10880"/>
                  </a:lnTo>
                  <a:lnTo>
                    <a:pt x="18302" y="10918"/>
                  </a:lnTo>
                  <a:lnTo>
                    <a:pt x="18312" y="10959"/>
                  </a:lnTo>
                  <a:lnTo>
                    <a:pt x="18326" y="11001"/>
                  </a:lnTo>
                  <a:lnTo>
                    <a:pt x="18347" y="11039"/>
                  </a:lnTo>
                  <a:lnTo>
                    <a:pt x="18372" y="11077"/>
                  </a:lnTo>
                  <a:lnTo>
                    <a:pt x="18397" y="11115"/>
                  </a:lnTo>
                  <a:lnTo>
                    <a:pt x="18422" y="11153"/>
                  </a:lnTo>
                  <a:lnTo>
                    <a:pt x="18453" y="11188"/>
                  </a:lnTo>
                  <a:lnTo>
                    <a:pt x="18489" y="11226"/>
                  </a:lnTo>
                  <a:lnTo>
                    <a:pt x="18527" y="11261"/>
                  </a:lnTo>
                  <a:lnTo>
                    <a:pt x="18570" y="11295"/>
                  </a:lnTo>
                  <a:lnTo>
                    <a:pt x="18616" y="11330"/>
                  </a:lnTo>
                  <a:lnTo>
                    <a:pt x="18665" y="11358"/>
                  </a:lnTo>
                  <a:lnTo>
                    <a:pt x="18714" y="11389"/>
                  </a:lnTo>
                  <a:lnTo>
                    <a:pt x="21004" y="12684"/>
                  </a:lnTo>
                  <a:lnTo>
                    <a:pt x="21057" y="12719"/>
                  </a:lnTo>
                  <a:lnTo>
                    <a:pt x="21106" y="12754"/>
                  </a:lnTo>
                  <a:lnTo>
                    <a:pt x="21152" y="12785"/>
                  </a:lnTo>
                  <a:lnTo>
                    <a:pt x="21201" y="12826"/>
                  </a:lnTo>
                  <a:lnTo>
                    <a:pt x="21244" y="12864"/>
                  </a:lnTo>
                  <a:lnTo>
                    <a:pt x="21283" y="12906"/>
                  </a:lnTo>
                  <a:lnTo>
                    <a:pt x="21321" y="12948"/>
                  </a:lnTo>
                  <a:lnTo>
                    <a:pt x="21360" y="12996"/>
                  </a:lnTo>
                  <a:lnTo>
                    <a:pt x="21392" y="13041"/>
                  </a:lnTo>
                  <a:lnTo>
                    <a:pt x="21427" y="13090"/>
                  </a:lnTo>
                  <a:lnTo>
                    <a:pt x="21452" y="13141"/>
                  </a:lnTo>
                  <a:lnTo>
                    <a:pt x="21480" y="13193"/>
                  </a:lnTo>
                  <a:lnTo>
                    <a:pt x="21505" y="13242"/>
                  </a:lnTo>
                  <a:lnTo>
                    <a:pt x="21526" y="13294"/>
                  </a:lnTo>
                  <a:lnTo>
                    <a:pt x="21544" y="13349"/>
                  </a:lnTo>
                  <a:lnTo>
                    <a:pt x="21561" y="13401"/>
                  </a:lnTo>
                  <a:lnTo>
                    <a:pt x="21575" y="13457"/>
                  </a:lnTo>
                  <a:lnTo>
                    <a:pt x="21589" y="13512"/>
                  </a:lnTo>
                  <a:lnTo>
                    <a:pt x="21596" y="13568"/>
                  </a:lnTo>
                  <a:lnTo>
                    <a:pt x="21600" y="13630"/>
                  </a:lnTo>
                  <a:lnTo>
                    <a:pt x="21600" y="13800"/>
                  </a:lnTo>
                  <a:lnTo>
                    <a:pt x="21596" y="13855"/>
                  </a:lnTo>
                  <a:lnTo>
                    <a:pt x="21589" y="13910"/>
                  </a:lnTo>
                  <a:lnTo>
                    <a:pt x="21575" y="13969"/>
                  </a:lnTo>
                  <a:lnTo>
                    <a:pt x="21561" y="14025"/>
                  </a:lnTo>
                  <a:lnTo>
                    <a:pt x="21544" y="14080"/>
                  </a:lnTo>
                  <a:lnTo>
                    <a:pt x="21522" y="14136"/>
                  </a:lnTo>
                  <a:lnTo>
                    <a:pt x="21501" y="14191"/>
                  </a:lnTo>
                  <a:lnTo>
                    <a:pt x="21473" y="14243"/>
                  </a:lnTo>
                  <a:lnTo>
                    <a:pt x="21445" y="14298"/>
                  </a:lnTo>
                  <a:lnTo>
                    <a:pt x="19212" y="18098"/>
                  </a:lnTo>
                  <a:lnTo>
                    <a:pt x="19141" y="18202"/>
                  </a:lnTo>
                  <a:lnTo>
                    <a:pt x="19106" y="18251"/>
                  </a:lnTo>
                  <a:lnTo>
                    <a:pt x="19067" y="18292"/>
                  </a:lnTo>
                  <a:lnTo>
                    <a:pt x="19028" y="18334"/>
                  </a:lnTo>
                  <a:lnTo>
                    <a:pt x="18986" y="18379"/>
                  </a:lnTo>
                  <a:lnTo>
                    <a:pt x="18940" y="18410"/>
                  </a:lnTo>
                  <a:lnTo>
                    <a:pt x="18894" y="18451"/>
                  </a:lnTo>
                  <a:lnTo>
                    <a:pt x="18845" y="18483"/>
                  </a:lnTo>
                  <a:lnTo>
                    <a:pt x="18746" y="18545"/>
                  </a:lnTo>
                  <a:lnTo>
                    <a:pt x="18693" y="18569"/>
                  </a:lnTo>
                  <a:lnTo>
                    <a:pt x="18587" y="18611"/>
                  </a:lnTo>
                  <a:lnTo>
                    <a:pt x="18531" y="18628"/>
                  </a:lnTo>
                  <a:lnTo>
                    <a:pt x="18478" y="18645"/>
                  </a:lnTo>
                  <a:lnTo>
                    <a:pt x="18365" y="18673"/>
                  </a:lnTo>
                  <a:lnTo>
                    <a:pt x="18309" y="18680"/>
                  </a:lnTo>
                  <a:lnTo>
                    <a:pt x="18249" y="18684"/>
                  </a:lnTo>
                  <a:lnTo>
                    <a:pt x="18192" y="18690"/>
                  </a:lnTo>
                  <a:lnTo>
                    <a:pt x="18136" y="18690"/>
                  </a:lnTo>
                  <a:lnTo>
                    <a:pt x="18076" y="18684"/>
                  </a:lnTo>
                  <a:lnTo>
                    <a:pt x="18019" y="18680"/>
                  </a:lnTo>
                  <a:lnTo>
                    <a:pt x="17963" y="18673"/>
                  </a:lnTo>
                  <a:lnTo>
                    <a:pt x="17899" y="18659"/>
                  </a:lnTo>
                  <a:lnTo>
                    <a:pt x="17843" y="18645"/>
                  </a:lnTo>
                  <a:lnTo>
                    <a:pt x="17787" y="18628"/>
                  </a:lnTo>
                  <a:lnTo>
                    <a:pt x="17730" y="18607"/>
                  </a:lnTo>
                  <a:lnTo>
                    <a:pt x="17674" y="18587"/>
                  </a:lnTo>
                  <a:lnTo>
                    <a:pt x="17617" y="18562"/>
                  </a:lnTo>
                  <a:lnTo>
                    <a:pt x="17564" y="18531"/>
                  </a:lnTo>
                  <a:lnTo>
                    <a:pt x="15278" y="17236"/>
                  </a:lnTo>
                  <a:lnTo>
                    <a:pt x="15229" y="17204"/>
                  </a:lnTo>
                  <a:lnTo>
                    <a:pt x="15176" y="17180"/>
                  </a:lnTo>
                  <a:lnTo>
                    <a:pt x="15123" y="17159"/>
                  </a:lnTo>
                  <a:lnTo>
                    <a:pt x="15070" y="17142"/>
                  </a:lnTo>
                  <a:lnTo>
                    <a:pt x="15017" y="17125"/>
                  </a:lnTo>
                  <a:lnTo>
                    <a:pt x="14971" y="17111"/>
                  </a:lnTo>
                  <a:lnTo>
                    <a:pt x="14922" y="17104"/>
                  </a:lnTo>
                  <a:lnTo>
                    <a:pt x="14876" y="17101"/>
                  </a:lnTo>
                  <a:lnTo>
                    <a:pt x="14830" y="17094"/>
                  </a:lnTo>
                  <a:lnTo>
                    <a:pt x="14785" y="17094"/>
                  </a:lnTo>
                  <a:lnTo>
                    <a:pt x="14739" y="17101"/>
                  </a:lnTo>
                  <a:lnTo>
                    <a:pt x="14696" y="17108"/>
                  </a:lnTo>
                  <a:lnTo>
                    <a:pt x="14658" y="17114"/>
                  </a:lnTo>
                  <a:lnTo>
                    <a:pt x="14619" y="17128"/>
                  </a:lnTo>
                  <a:lnTo>
                    <a:pt x="14580" y="17146"/>
                  </a:lnTo>
                  <a:lnTo>
                    <a:pt x="14545" y="17163"/>
                  </a:lnTo>
                  <a:lnTo>
                    <a:pt x="14509" y="17184"/>
                  </a:lnTo>
                  <a:lnTo>
                    <a:pt x="14478" y="17211"/>
                  </a:lnTo>
                  <a:lnTo>
                    <a:pt x="14442" y="17236"/>
                  </a:lnTo>
                  <a:lnTo>
                    <a:pt x="14418" y="17267"/>
                  </a:lnTo>
                  <a:lnTo>
                    <a:pt x="14386" y="17301"/>
                  </a:lnTo>
                  <a:lnTo>
                    <a:pt x="14365" y="17333"/>
                  </a:lnTo>
                  <a:lnTo>
                    <a:pt x="14340" y="17374"/>
                  </a:lnTo>
                  <a:lnTo>
                    <a:pt x="14322" y="17412"/>
                  </a:lnTo>
                  <a:lnTo>
                    <a:pt x="14301" y="17457"/>
                  </a:lnTo>
                  <a:lnTo>
                    <a:pt x="14284" y="17502"/>
                  </a:lnTo>
                  <a:lnTo>
                    <a:pt x="14269" y="17547"/>
                  </a:lnTo>
                  <a:lnTo>
                    <a:pt x="14262" y="17599"/>
                  </a:lnTo>
                  <a:lnTo>
                    <a:pt x="14248" y="17655"/>
                  </a:lnTo>
                  <a:lnTo>
                    <a:pt x="14245" y="17707"/>
                  </a:lnTo>
                  <a:lnTo>
                    <a:pt x="14238" y="17766"/>
                  </a:lnTo>
                  <a:lnTo>
                    <a:pt x="14238" y="20415"/>
                  </a:lnTo>
                  <a:lnTo>
                    <a:pt x="14234" y="20481"/>
                  </a:lnTo>
                  <a:lnTo>
                    <a:pt x="14231" y="20537"/>
                  </a:lnTo>
                  <a:lnTo>
                    <a:pt x="14220" y="20596"/>
                  </a:lnTo>
                  <a:lnTo>
                    <a:pt x="14213" y="20654"/>
                  </a:lnTo>
                  <a:lnTo>
                    <a:pt x="14199" y="20710"/>
                  </a:lnTo>
                  <a:lnTo>
                    <a:pt x="14164" y="20821"/>
                  </a:lnTo>
                  <a:lnTo>
                    <a:pt x="14142" y="20876"/>
                  </a:lnTo>
                  <a:lnTo>
                    <a:pt x="14118" y="20928"/>
                  </a:lnTo>
                  <a:lnTo>
                    <a:pt x="14090" y="20980"/>
                  </a:lnTo>
                  <a:lnTo>
                    <a:pt x="14065" y="21028"/>
                  </a:lnTo>
                  <a:lnTo>
                    <a:pt x="14030" y="21074"/>
                  </a:lnTo>
                  <a:lnTo>
                    <a:pt x="14001" y="21122"/>
                  </a:lnTo>
                  <a:lnTo>
                    <a:pt x="13959" y="21167"/>
                  </a:lnTo>
                  <a:lnTo>
                    <a:pt x="13927" y="21212"/>
                  </a:lnTo>
                  <a:lnTo>
                    <a:pt x="13885" y="21250"/>
                  </a:lnTo>
                  <a:lnTo>
                    <a:pt x="13843" y="21292"/>
                  </a:lnTo>
                  <a:lnTo>
                    <a:pt x="13800" y="21326"/>
                  </a:lnTo>
                  <a:lnTo>
                    <a:pt x="13754" y="21364"/>
                  </a:lnTo>
                  <a:lnTo>
                    <a:pt x="13709" y="21396"/>
                  </a:lnTo>
                  <a:lnTo>
                    <a:pt x="13656" y="21423"/>
                  </a:lnTo>
                  <a:lnTo>
                    <a:pt x="13606" y="21455"/>
                  </a:lnTo>
                  <a:lnTo>
                    <a:pt x="13557" y="21479"/>
                  </a:lnTo>
                  <a:lnTo>
                    <a:pt x="13504" y="21506"/>
                  </a:lnTo>
                  <a:lnTo>
                    <a:pt x="13448" y="21527"/>
                  </a:lnTo>
                  <a:lnTo>
                    <a:pt x="13335" y="21562"/>
                  </a:lnTo>
                  <a:lnTo>
                    <a:pt x="13278" y="21576"/>
                  </a:lnTo>
                  <a:lnTo>
                    <a:pt x="13222" y="21583"/>
                  </a:lnTo>
                  <a:lnTo>
                    <a:pt x="13158" y="21593"/>
                  </a:lnTo>
                  <a:lnTo>
                    <a:pt x="13098" y="21597"/>
                  </a:lnTo>
                  <a:lnTo>
                    <a:pt x="13038" y="21600"/>
                  </a:lnTo>
                  <a:lnTo>
                    <a:pt x="8565" y="21600"/>
                  </a:lnTo>
                  <a:lnTo>
                    <a:pt x="8505" y="21597"/>
                  </a:lnTo>
                  <a:lnTo>
                    <a:pt x="8445" y="21593"/>
                  </a:lnTo>
                  <a:lnTo>
                    <a:pt x="8385" y="21583"/>
                  </a:lnTo>
                  <a:lnTo>
                    <a:pt x="8325" y="21576"/>
                  </a:lnTo>
                  <a:lnTo>
                    <a:pt x="8265" y="21562"/>
                  </a:lnTo>
                  <a:lnTo>
                    <a:pt x="8152" y="21527"/>
                  </a:lnTo>
                  <a:lnTo>
                    <a:pt x="8100" y="21506"/>
                  </a:lnTo>
                  <a:lnTo>
                    <a:pt x="8050" y="21479"/>
                  </a:lnTo>
                  <a:lnTo>
                    <a:pt x="7997" y="21455"/>
                  </a:lnTo>
                  <a:lnTo>
                    <a:pt x="7944" y="21423"/>
                  </a:lnTo>
                  <a:lnTo>
                    <a:pt x="7895" y="21396"/>
                  </a:lnTo>
                  <a:lnTo>
                    <a:pt x="7849" y="21364"/>
                  </a:lnTo>
                  <a:lnTo>
                    <a:pt x="7803" y="21326"/>
                  </a:lnTo>
                  <a:lnTo>
                    <a:pt x="7761" y="21292"/>
                  </a:lnTo>
                  <a:lnTo>
                    <a:pt x="7719" y="21250"/>
                  </a:lnTo>
                  <a:lnTo>
                    <a:pt x="7680" y="21212"/>
                  </a:lnTo>
                  <a:lnTo>
                    <a:pt x="7641" y="21167"/>
                  </a:lnTo>
                  <a:lnTo>
                    <a:pt x="7606" y="21122"/>
                  </a:lnTo>
                  <a:lnTo>
                    <a:pt x="7570" y="21074"/>
                  </a:lnTo>
                  <a:lnTo>
                    <a:pt x="7539" y="21028"/>
                  </a:lnTo>
                  <a:lnTo>
                    <a:pt x="7507" y="20980"/>
                  </a:lnTo>
                  <a:lnTo>
                    <a:pt x="7482" y="20928"/>
                  </a:lnTo>
                  <a:lnTo>
                    <a:pt x="7461" y="20876"/>
                  </a:lnTo>
                  <a:lnTo>
                    <a:pt x="7440" y="20821"/>
                  </a:lnTo>
                  <a:lnTo>
                    <a:pt x="7419" y="20765"/>
                  </a:lnTo>
                  <a:lnTo>
                    <a:pt x="7405" y="20710"/>
                  </a:lnTo>
                  <a:lnTo>
                    <a:pt x="7390" y="20654"/>
                  </a:lnTo>
                  <a:lnTo>
                    <a:pt x="7376" y="20596"/>
                  </a:lnTo>
                  <a:lnTo>
                    <a:pt x="7369" y="20537"/>
                  </a:lnTo>
                  <a:lnTo>
                    <a:pt x="7366" y="20481"/>
                  </a:lnTo>
                  <a:lnTo>
                    <a:pt x="7366" y="17766"/>
                  </a:lnTo>
                  <a:lnTo>
                    <a:pt x="7362" y="17710"/>
                  </a:lnTo>
                  <a:lnTo>
                    <a:pt x="7352" y="17655"/>
                  </a:lnTo>
                  <a:lnTo>
                    <a:pt x="7345" y="17599"/>
                  </a:lnTo>
                  <a:lnTo>
                    <a:pt x="7331" y="17551"/>
                  </a:lnTo>
                  <a:lnTo>
                    <a:pt x="7316" y="17502"/>
                  </a:lnTo>
                  <a:lnTo>
                    <a:pt x="7299" y="17457"/>
                  </a:lnTo>
                  <a:lnTo>
                    <a:pt x="7281" y="17416"/>
                  </a:lnTo>
                  <a:lnTo>
                    <a:pt x="7260" y="17374"/>
                  </a:lnTo>
                  <a:lnTo>
                    <a:pt x="7239" y="17333"/>
                  </a:lnTo>
                  <a:lnTo>
                    <a:pt x="7214" y="17301"/>
                  </a:lnTo>
                  <a:lnTo>
                    <a:pt x="7186" y="17267"/>
                  </a:lnTo>
                  <a:lnTo>
                    <a:pt x="7158" y="17236"/>
                  </a:lnTo>
                  <a:lnTo>
                    <a:pt x="7126" y="17211"/>
                  </a:lnTo>
                  <a:lnTo>
                    <a:pt x="7091" y="17184"/>
                  </a:lnTo>
                  <a:lnTo>
                    <a:pt x="7059" y="17163"/>
                  </a:lnTo>
                  <a:lnTo>
                    <a:pt x="7020" y="17146"/>
                  </a:lnTo>
                  <a:lnTo>
                    <a:pt x="6981" y="17128"/>
                  </a:lnTo>
                  <a:lnTo>
                    <a:pt x="6942" y="17114"/>
                  </a:lnTo>
                  <a:lnTo>
                    <a:pt x="6904" y="17108"/>
                  </a:lnTo>
                  <a:lnTo>
                    <a:pt x="6861" y="17101"/>
                  </a:lnTo>
                  <a:lnTo>
                    <a:pt x="6815" y="17094"/>
                  </a:lnTo>
                  <a:lnTo>
                    <a:pt x="6773" y="17094"/>
                  </a:lnTo>
                  <a:lnTo>
                    <a:pt x="6724" y="17101"/>
                  </a:lnTo>
                  <a:lnTo>
                    <a:pt x="6678" y="17104"/>
                  </a:lnTo>
                  <a:lnTo>
                    <a:pt x="6629" y="17111"/>
                  </a:lnTo>
                  <a:lnTo>
                    <a:pt x="6583" y="17125"/>
                  </a:lnTo>
                  <a:lnTo>
                    <a:pt x="6530" y="17142"/>
                  </a:lnTo>
                  <a:lnTo>
                    <a:pt x="6480" y="17159"/>
                  </a:lnTo>
                  <a:lnTo>
                    <a:pt x="6427" y="17180"/>
                  </a:lnTo>
                  <a:lnTo>
                    <a:pt x="6378" y="17204"/>
                  </a:lnTo>
                  <a:lnTo>
                    <a:pt x="6322" y="17236"/>
                  </a:lnTo>
                  <a:lnTo>
                    <a:pt x="4036" y="18531"/>
                  </a:lnTo>
                  <a:lnTo>
                    <a:pt x="3983" y="18562"/>
                  </a:lnTo>
                  <a:lnTo>
                    <a:pt x="3926" y="18587"/>
                  </a:lnTo>
                  <a:lnTo>
                    <a:pt x="3870" y="18607"/>
                  </a:lnTo>
                  <a:lnTo>
                    <a:pt x="3813" y="18628"/>
                  </a:lnTo>
                  <a:lnTo>
                    <a:pt x="3757" y="18645"/>
                  </a:lnTo>
                  <a:lnTo>
                    <a:pt x="3701" y="18659"/>
                  </a:lnTo>
                  <a:lnTo>
                    <a:pt x="3644" y="18673"/>
                  </a:lnTo>
                  <a:lnTo>
                    <a:pt x="3588" y="18680"/>
                  </a:lnTo>
                  <a:lnTo>
                    <a:pt x="3524" y="18684"/>
                  </a:lnTo>
                  <a:lnTo>
                    <a:pt x="3468" y="18690"/>
                  </a:lnTo>
                  <a:lnTo>
                    <a:pt x="3408" y="18690"/>
                  </a:lnTo>
                  <a:lnTo>
                    <a:pt x="3351" y="18684"/>
                  </a:lnTo>
                  <a:lnTo>
                    <a:pt x="3295" y="18680"/>
                  </a:lnTo>
                  <a:lnTo>
                    <a:pt x="3238" y="18673"/>
                  </a:lnTo>
                  <a:lnTo>
                    <a:pt x="3182" y="18659"/>
                  </a:lnTo>
                  <a:lnTo>
                    <a:pt x="3126" y="18645"/>
                  </a:lnTo>
                  <a:lnTo>
                    <a:pt x="3069" y="18628"/>
                  </a:lnTo>
                  <a:lnTo>
                    <a:pt x="3016" y="18611"/>
                  </a:lnTo>
                  <a:lnTo>
                    <a:pt x="2960" y="18590"/>
                  </a:lnTo>
                  <a:lnTo>
                    <a:pt x="2907" y="18569"/>
                  </a:lnTo>
                  <a:lnTo>
                    <a:pt x="2854" y="18545"/>
                  </a:lnTo>
                  <a:lnTo>
                    <a:pt x="2808" y="18514"/>
                  </a:lnTo>
                  <a:lnTo>
                    <a:pt x="2755" y="18483"/>
                  </a:lnTo>
                  <a:lnTo>
                    <a:pt x="2706" y="18451"/>
                  </a:lnTo>
                  <a:lnTo>
                    <a:pt x="2663" y="18410"/>
                  </a:lnTo>
                  <a:lnTo>
                    <a:pt x="2621" y="18379"/>
                  </a:lnTo>
                  <a:lnTo>
                    <a:pt x="2575" y="18334"/>
                  </a:lnTo>
                  <a:lnTo>
                    <a:pt x="2533" y="18292"/>
                  </a:lnTo>
                  <a:lnTo>
                    <a:pt x="2498" y="18251"/>
                  </a:lnTo>
                  <a:lnTo>
                    <a:pt x="2459" y="18202"/>
                  </a:lnTo>
                  <a:lnTo>
                    <a:pt x="2424" y="18150"/>
                  </a:lnTo>
                  <a:lnTo>
                    <a:pt x="2392" y="18098"/>
                  </a:lnTo>
                  <a:lnTo>
                    <a:pt x="159" y="14298"/>
                  </a:lnTo>
                  <a:lnTo>
                    <a:pt x="131" y="14243"/>
                  </a:lnTo>
                  <a:lnTo>
                    <a:pt x="102" y="14191"/>
                  </a:lnTo>
                  <a:lnTo>
                    <a:pt x="78" y="14136"/>
                  </a:lnTo>
                  <a:lnTo>
                    <a:pt x="42" y="14025"/>
                  </a:lnTo>
                  <a:lnTo>
                    <a:pt x="28" y="13969"/>
                  </a:lnTo>
                  <a:lnTo>
                    <a:pt x="18" y="13910"/>
                  </a:lnTo>
                  <a:lnTo>
                    <a:pt x="7" y="13855"/>
                  </a:lnTo>
                  <a:lnTo>
                    <a:pt x="4" y="13800"/>
                  </a:lnTo>
                  <a:lnTo>
                    <a:pt x="0" y="13741"/>
                  </a:lnTo>
                  <a:lnTo>
                    <a:pt x="0" y="13685"/>
                  </a:lnTo>
                  <a:lnTo>
                    <a:pt x="4" y="13630"/>
                  </a:lnTo>
                  <a:lnTo>
                    <a:pt x="7" y="13568"/>
                  </a:lnTo>
                  <a:lnTo>
                    <a:pt x="18" y="13512"/>
                  </a:lnTo>
                  <a:lnTo>
                    <a:pt x="25" y="13457"/>
                  </a:lnTo>
                  <a:lnTo>
                    <a:pt x="39" y="13401"/>
                  </a:lnTo>
                  <a:lnTo>
                    <a:pt x="56" y="13349"/>
                  </a:lnTo>
                  <a:lnTo>
                    <a:pt x="78" y="13294"/>
                  </a:lnTo>
                  <a:lnTo>
                    <a:pt x="99" y="13242"/>
                  </a:lnTo>
                  <a:lnTo>
                    <a:pt x="120" y="13193"/>
                  </a:lnTo>
                  <a:lnTo>
                    <a:pt x="148" y="13141"/>
                  </a:lnTo>
                  <a:lnTo>
                    <a:pt x="176" y="13090"/>
                  </a:lnTo>
                  <a:lnTo>
                    <a:pt x="208" y="13041"/>
                  </a:lnTo>
                  <a:lnTo>
                    <a:pt x="243" y="12996"/>
                  </a:lnTo>
                  <a:lnTo>
                    <a:pt x="279" y="12948"/>
                  </a:lnTo>
                  <a:lnTo>
                    <a:pt x="317" y="12906"/>
                  </a:lnTo>
                  <a:lnTo>
                    <a:pt x="360" y="12864"/>
                  </a:lnTo>
                  <a:lnTo>
                    <a:pt x="402" y="12826"/>
                  </a:lnTo>
                  <a:lnTo>
                    <a:pt x="448" y="12785"/>
                  </a:lnTo>
                  <a:lnTo>
                    <a:pt x="494" y="12754"/>
                  </a:lnTo>
                  <a:lnTo>
                    <a:pt x="547" y="12719"/>
                  </a:lnTo>
                  <a:lnTo>
                    <a:pt x="600" y="12684"/>
                  </a:lnTo>
                  <a:lnTo>
                    <a:pt x="2886" y="11389"/>
                  </a:lnTo>
                  <a:lnTo>
                    <a:pt x="2939" y="11358"/>
                  </a:lnTo>
                  <a:lnTo>
                    <a:pt x="2984" y="11330"/>
                  </a:lnTo>
                  <a:lnTo>
                    <a:pt x="3030" y="11295"/>
                  </a:lnTo>
                  <a:lnTo>
                    <a:pt x="3073" y="11261"/>
                  </a:lnTo>
                  <a:lnTo>
                    <a:pt x="3111" y="11226"/>
                  </a:lnTo>
                  <a:lnTo>
                    <a:pt x="3147" y="11188"/>
                  </a:lnTo>
                  <a:lnTo>
                    <a:pt x="3178" y="11153"/>
                  </a:lnTo>
                  <a:lnTo>
                    <a:pt x="3235" y="11077"/>
                  </a:lnTo>
                  <a:lnTo>
                    <a:pt x="3256" y="11039"/>
                  </a:lnTo>
                  <a:lnTo>
                    <a:pt x="3274" y="11001"/>
                  </a:lnTo>
                  <a:lnTo>
                    <a:pt x="3284" y="10959"/>
                  </a:lnTo>
                  <a:lnTo>
                    <a:pt x="3298" y="10918"/>
                  </a:lnTo>
                  <a:lnTo>
                    <a:pt x="3309" y="10880"/>
                  </a:lnTo>
                  <a:lnTo>
                    <a:pt x="3312" y="10842"/>
                  </a:lnTo>
                  <a:lnTo>
                    <a:pt x="3312" y="10758"/>
                  </a:lnTo>
                  <a:lnTo>
                    <a:pt x="3309" y="10717"/>
                  </a:lnTo>
                  <a:lnTo>
                    <a:pt x="3298" y="10679"/>
                  </a:lnTo>
                  <a:lnTo>
                    <a:pt x="3284" y="10641"/>
                  </a:lnTo>
                  <a:lnTo>
                    <a:pt x="3274" y="10599"/>
                  </a:lnTo>
                  <a:lnTo>
                    <a:pt x="3256" y="10558"/>
                  </a:lnTo>
                  <a:lnTo>
                    <a:pt x="3235" y="10519"/>
                  </a:lnTo>
                  <a:lnTo>
                    <a:pt x="3207" y="10481"/>
                  </a:lnTo>
                  <a:lnTo>
                    <a:pt x="3178" y="10447"/>
                  </a:lnTo>
                  <a:lnTo>
                    <a:pt x="3147" y="10409"/>
                  </a:lnTo>
                  <a:lnTo>
                    <a:pt x="3111" y="10374"/>
                  </a:lnTo>
                  <a:lnTo>
                    <a:pt x="3073" y="10336"/>
                  </a:lnTo>
                  <a:lnTo>
                    <a:pt x="3030" y="10301"/>
                  </a:lnTo>
                  <a:lnTo>
                    <a:pt x="2984" y="10274"/>
                  </a:lnTo>
                  <a:lnTo>
                    <a:pt x="2939" y="10239"/>
                  </a:lnTo>
                  <a:lnTo>
                    <a:pt x="2886" y="10208"/>
                  </a:lnTo>
                  <a:lnTo>
                    <a:pt x="600" y="8912"/>
                  </a:lnTo>
                  <a:lnTo>
                    <a:pt x="494" y="8850"/>
                  </a:lnTo>
                  <a:lnTo>
                    <a:pt x="402" y="8774"/>
                  </a:lnTo>
                  <a:lnTo>
                    <a:pt x="360" y="8736"/>
                  </a:lnTo>
                  <a:lnTo>
                    <a:pt x="317" y="8691"/>
                  </a:lnTo>
                  <a:lnTo>
                    <a:pt x="279" y="8649"/>
                  </a:lnTo>
                  <a:lnTo>
                    <a:pt x="243" y="8601"/>
                  </a:lnTo>
                  <a:lnTo>
                    <a:pt x="208" y="8555"/>
                  </a:lnTo>
                  <a:lnTo>
                    <a:pt x="176" y="8507"/>
                  </a:lnTo>
                  <a:lnTo>
                    <a:pt x="148" y="8462"/>
                  </a:lnTo>
                  <a:lnTo>
                    <a:pt x="120" y="8410"/>
                  </a:lnTo>
                  <a:lnTo>
                    <a:pt x="99" y="8358"/>
                  </a:lnTo>
                  <a:lnTo>
                    <a:pt x="78" y="8303"/>
                  </a:lnTo>
                  <a:lnTo>
                    <a:pt x="56" y="8251"/>
                  </a:lnTo>
                  <a:lnTo>
                    <a:pt x="39" y="8195"/>
                  </a:lnTo>
                  <a:lnTo>
                    <a:pt x="25" y="8140"/>
                  </a:lnTo>
                  <a:lnTo>
                    <a:pt x="18" y="8084"/>
                  </a:lnTo>
                  <a:lnTo>
                    <a:pt x="7" y="8029"/>
                  </a:lnTo>
                  <a:lnTo>
                    <a:pt x="4" y="7974"/>
                  </a:lnTo>
                  <a:lnTo>
                    <a:pt x="0" y="7915"/>
                  </a:lnTo>
                  <a:lnTo>
                    <a:pt x="0" y="7859"/>
                  </a:lnTo>
                  <a:lnTo>
                    <a:pt x="4" y="7804"/>
                  </a:lnTo>
                  <a:lnTo>
                    <a:pt x="7" y="7742"/>
                  </a:lnTo>
                  <a:lnTo>
                    <a:pt x="28" y="7631"/>
                  </a:lnTo>
                  <a:lnTo>
                    <a:pt x="42" y="7572"/>
                  </a:lnTo>
                  <a:lnTo>
                    <a:pt x="78" y="7461"/>
                  </a:lnTo>
                  <a:lnTo>
                    <a:pt x="102" y="7406"/>
                  </a:lnTo>
                  <a:lnTo>
                    <a:pt x="131" y="7354"/>
                  </a:lnTo>
                  <a:lnTo>
                    <a:pt x="159" y="7298"/>
                  </a:lnTo>
                  <a:lnTo>
                    <a:pt x="2392" y="3498"/>
                  </a:lnTo>
                  <a:lnTo>
                    <a:pt x="2424" y="3446"/>
                  </a:lnTo>
                  <a:lnTo>
                    <a:pt x="2459" y="3398"/>
                  </a:lnTo>
                  <a:lnTo>
                    <a:pt x="2498" y="3353"/>
                  </a:lnTo>
                  <a:lnTo>
                    <a:pt x="2533" y="3304"/>
                  </a:lnTo>
                  <a:lnTo>
                    <a:pt x="2575" y="3263"/>
                  </a:lnTo>
                  <a:lnTo>
                    <a:pt x="2621" y="3225"/>
                  </a:lnTo>
                  <a:lnTo>
                    <a:pt x="2663" y="3187"/>
                  </a:lnTo>
                  <a:lnTo>
                    <a:pt x="2706" y="3149"/>
                  </a:lnTo>
                  <a:lnTo>
                    <a:pt x="2755" y="3117"/>
                  </a:lnTo>
                  <a:lnTo>
                    <a:pt x="2808" y="3083"/>
                  </a:lnTo>
                  <a:lnTo>
                    <a:pt x="2854" y="3059"/>
                  </a:lnTo>
                  <a:lnTo>
                    <a:pt x="2907" y="3031"/>
                  </a:lnTo>
                  <a:lnTo>
                    <a:pt x="2960" y="3007"/>
                  </a:lnTo>
                  <a:lnTo>
                    <a:pt x="3016" y="2986"/>
                  </a:lnTo>
                  <a:lnTo>
                    <a:pt x="3069" y="2968"/>
                  </a:lnTo>
                  <a:lnTo>
                    <a:pt x="3126" y="2951"/>
                  </a:lnTo>
                  <a:lnTo>
                    <a:pt x="3182" y="2937"/>
                  </a:lnTo>
                  <a:lnTo>
                    <a:pt x="3238" y="2930"/>
                  </a:lnTo>
                  <a:lnTo>
                    <a:pt x="3295" y="2920"/>
                  </a:lnTo>
                  <a:lnTo>
                    <a:pt x="3351" y="2913"/>
                  </a:lnTo>
                  <a:lnTo>
                    <a:pt x="3524" y="2913"/>
                  </a:lnTo>
                  <a:lnTo>
                    <a:pt x="3588" y="2920"/>
                  </a:lnTo>
                  <a:lnTo>
                    <a:pt x="3644" y="2930"/>
                  </a:lnTo>
                  <a:lnTo>
                    <a:pt x="3701" y="2937"/>
                  </a:lnTo>
                  <a:lnTo>
                    <a:pt x="3757" y="2955"/>
                  </a:lnTo>
                  <a:lnTo>
                    <a:pt x="3813" y="2972"/>
                  </a:lnTo>
                  <a:lnTo>
                    <a:pt x="3870" y="2989"/>
                  </a:lnTo>
                  <a:lnTo>
                    <a:pt x="3926" y="3013"/>
                  </a:lnTo>
                  <a:lnTo>
                    <a:pt x="3983" y="3041"/>
                  </a:lnTo>
                  <a:lnTo>
                    <a:pt x="4036" y="3069"/>
                  </a:lnTo>
                  <a:lnTo>
                    <a:pt x="6322" y="4364"/>
                  </a:lnTo>
                  <a:lnTo>
                    <a:pt x="6378" y="4392"/>
                  </a:lnTo>
                  <a:lnTo>
                    <a:pt x="6427" y="4416"/>
                  </a:lnTo>
                  <a:lnTo>
                    <a:pt x="6480" y="4437"/>
                  </a:lnTo>
                  <a:lnTo>
                    <a:pt x="6530" y="4461"/>
                  </a:lnTo>
                  <a:lnTo>
                    <a:pt x="6583" y="4472"/>
                  </a:lnTo>
                  <a:lnTo>
                    <a:pt x="6629" y="4486"/>
                  </a:lnTo>
                  <a:lnTo>
                    <a:pt x="6678" y="4492"/>
                  </a:lnTo>
                  <a:lnTo>
                    <a:pt x="6724" y="4499"/>
                  </a:lnTo>
                  <a:lnTo>
                    <a:pt x="6773" y="4503"/>
                  </a:lnTo>
                  <a:lnTo>
                    <a:pt x="6815" y="4503"/>
                  </a:lnTo>
                  <a:lnTo>
                    <a:pt x="6861" y="4499"/>
                  </a:lnTo>
                  <a:lnTo>
                    <a:pt x="6904" y="4489"/>
                  </a:lnTo>
                  <a:lnTo>
                    <a:pt x="6942" y="4482"/>
                  </a:lnTo>
                  <a:lnTo>
                    <a:pt x="6981" y="4468"/>
                  </a:lnTo>
                  <a:lnTo>
                    <a:pt x="7020" y="4451"/>
                  </a:lnTo>
                  <a:lnTo>
                    <a:pt x="7059" y="4434"/>
                  </a:lnTo>
                  <a:lnTo>
                    <a:pt x="7091" y="4413"/>
                  </a:lnTo>
                  <a:lnTo>
                    <a:pt x="7126" y="4389"/>
                  </a:lnTo>
                  <a:lnTo>
                    <a:pt x="7158" y="4361"/>
                  </a:lnTo>
                  <a:lnTo>
                    <a:pt x="7214" y="4299"/>
                  </a:lnTo>
                  <a:lnTo>
                    <a:pt x="7239" y="4264"/>
                  </a:lnTo>
                  <a:lnTo>
                    <a:pt x="7260" y="4226"/>
                  </a:lnTo>
                  <a:lnTo>
                    <a:pt x="7281" y="4188"/>
                  </a:lnTo>
                  <a:lnTo>
                    <a:pt x="7299" y="4143"/>
                  </a:lnTo>
                  <a:lnTo>
                    <a:pt x="7316" y="4098"/>
                  </a:lnTo>
                  <a:lnTo>
                    <a:pt x="7331" y="4049"/>
                  </a:lnTo>
                  <a:lnTo>
                    <a:pt x="7345" y="3997"/>
                  </a:lnTo>
                  <a:lnTo>
                    <a:pt x="7352" y="3945"/>
                  </a:lnTo>
                  <a:lnTo>
                    <a:pt x="7362" y="3890"/>
                  </a:lnTo>
                  <a:lnTo>
                    <a:pt x="7366" y="3831"/>
                  </a:lnTo>
                  <a:lnTo>
                    <a:pt x="7366" y="1122"/>
                  </a:lnTo>
                  <a:lnTo>
                    <a:pt x="7369" y="1060"/>
                  </a:lnTo>
                  <a:lnTo>
                    <a:pt x="7376" y="1001"/>
                  </a:lnTo>
                  <a:lnTo>
                    <a:pt x="7390" y="946"/>
                  </a:lnTo>
                  <a:lnTo>
                    <a:pt x="7405" y="887"/>
                  </a:lnTo>
                  <a:lnTo>
                    <a:pt x="7419" y="831"/>
                  </a:lnTo>
                  <a:lnTo>
                    <a:pt x="7440" y="776"/>
                  </a:lnTo>
                  <a:lnTo>
                    <a:pt x="7482" y="672"/>
                  </a:lnTo>
                  <a:lnTo>
                    <a:pt x="7507" y="620"/>
                  </a:lnTo>
                  <a:lnTo>
                    <a:pt x="7539" y="572"/>
                  </a:lnTo>
                  <a:lnTo>
                    <a:pt x="7570" y="523"/>
                  </a:lnTo>
                  <a:lnTo>
                    <a:pt x="7606" y="475"/>
                  </a:lnTo>
                  <a:lnTo>
                    <a:pt x="7641" y="433"/>
                  </a:lnTo>
                  <a:lnTo>
                    <a:pt x="7680" y="391"/>
                  </a:lnTo>
                  <a:lnTo>
                    <a:pt x="7719" y="346"/>
                  </a:lnTo>
                  <a:lnTo>
                    <a:pt x="7761" y="308"/>
                  </a:lnTo>
                  <a:lnTo>
                    <a:pt x="7803" y="270"/>
                  </a:lnTo>
                  <a:lnTo>
                    <a:pt x="7849" y="236"/>
                  </a:lnTo>
                  <a:lnTo>
                    <a:pt x="7895" y="201"/>
                  </a:lnTo>
                  <a:lnTo>
                    <a:pt x="7944" y="173"/>
                  </a:lnTo>
                  <a:lnTo>
                    <a:pt x="7997" y="142"/>
                  </a:lnTo>
                  <a:lnTo>
                    <a:pt x="8050" y="118"/>
                  </a:lnTo>
                  <a:lnTo>
                    <a:pt x="8100" y="97"/>
                  </a:lnTo>
                  <a:lnTo>
                    <a:pt x="8152" y="73"/>
                  </a:lnTo>
                  <a:lnTo>
                    <a:pt x="8209" y="52"/>
                  </a:lnTo>
                  <a:lnTo>
                    <a:pt x="8265" y="42"/>
                  </a:lnTo>
                  <a:lnTo>
                    <a:pt x="8325" y="24"/>
                  </a:lnTo>
                  <a:lnTo>
                    <a:pt x="8385" y="14"/>
                  </a:lnTo>
                  <a:lnTo>
                    <a:pt x="8445" y="7"/>
                  </a:lnTo>
                  <a:lnTo>
                    <a:pt x="8505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204" name="组合 38"/>
          <p:cNvGrpSpPr/>
          <p:nvPr/>
        </p:nvGrpSpPr>
        <p:grpSpPr>
          <a:xfrm>
            <a:off x="7069633" y="1920476"/>
            <a:ext cx="1117601" cy="1117601"/>
            <a:chOff x="0" y="0"/>
            <a:chExt cx="1117600" cy="1117600"/>
          </a:xfrm>
        </p:grpSpPr>
        <p:sp>
          <p:nvSpPr>
            <p:cNvPr id="202" name="椭圆 30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203" name="KSO_Shape"/>
            <p:cNvSpPr/>
            <p:nvPr/>
          </p:nvSpPr>
          <p:spPr>
            <a:xfrm>
              <a:off x="362309" y="307427"/>
              <a:ext cx="392981" cy="502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76" y="20249"/>
                  </a:moveTo>
                  <a:lnTo>
                    <a:pt x="15124" y="20249"/>
                  </a:lnTo>
                  <a:lnTo>
                    <a:pt x="15212" y="20252"/>
                  </a:lnTo>
                  <a:lnTo>
                    <a:pt x="15297" y="20263"/>
                  </a:lnTo>
                  <a:lnTo>
                    <a:pt x="15381" y="20280"/>
                  </a:lnTo>
                  <a:lnTo>
                    <a:pt x="15461" y="20301"/>
                  </a:lnTo>
                  <a:lnTo>
                    <a:pt x="15537" y="20329"/>
                  </a:lnTo>
                  <a:lnTo>
                    <a:pt x="15608" y="20363"/>
                  </a:lnTo>
                  <a:lnTo>
                    <a:pt x="15674" y="20401"/>
                  </a:lnTo>
                  <a:lnTo>
                    <a:pt x="15732" y="20446"/>
                  </a:lnTo>
                  <a:lnTo>
                    <a:pt x="15794" y="20491"/>
                  </a:lnTo>
                  <a:lnTo>
                    <a:pt x="15843" y="20547"/>
                  </a:lnTo>
                  <a:lnTo>
                    <a:pt x="15887" y="20602"/>
                  </a:lnTo>
                  <a:lnTo>
                    <a:pt x="15918" y="20661"/>
                  </a:lnTo>
                  <a:lnTo>
                    <a:pt x="15945" y="20724"/>
                  </a:lnTo>
                  <a:lnTo>
                    <a:pt x="15967" y="20789"/>
                  </a:lnTo>
                  <a:lnTo>
                    <a:pt x="15985" y="20855"/>
                  </a:lnTo>
                  <a:lnTo>
                    <a:pt x="15989" y="20924"/>
                  </a:lnTo>
                  <a:lnTo>
                    <a:pt x="15985" y="20994"/>
                  </a:lnTo>
                  <a:lnTo>
                    <a:pt x="15967" y="21063"/>
                  </a:lnTo>
                  <a:lnTo>
                    <a:pt x="15945" y="21125"/>
                  </a:lnTo>
                  <a:lnTo>
                    <a:pt x="15918" y="21184"/>
                  </a:lnTo>
                  <a:lnTo>
                    <a:pt x="15887" y="21247"/>
                  </a:lnTo>
                  <a:lnTo>
                    <a:pt x="15843" y="21302"/>
                  </a:lnTo>
                  <a:lnTo>
                    <a:pt x="15794" y="21351"/>
                  </a:lnTo>
                  <a:lnTo>
                    <a:pt x="15732" y="21399"/>
                  </a:lnTo>
                  <a:lnTo>
                    <a:pt x="15674" y="21448"/>
                  </a:lnTo>
                  <a:lnTo>
                    <a:pt x="15608" y="21486"/>
                  </a:lnTo>
                  <a:lnTo>
                    <a:pt x="15537" y="21520"/>
                  </a:lnTo>
                  <a:lnTo>
                    <a:pt x="15461" y="21545"/>
                  </a:lnTo>
                  <a:lnTo>
                    <a:pt x="15381" y="21569"/>
                  </a:lnTo>
                  <a:lnTo>
                    <a:pt x="15212" y="21597"/>
                  </a:lnTo>
                  <a:lnTo>
                    <a:pt x="15124" y="21600"/>
                  </a:lnTo>
                  <a:lnTo>
                    <a:pt x="6476" y="21600"/>
                  </a:lnTo>
                  <a:lnTo>
                    <a:pt x="6388" y="21597"/>
                  </a:lnTo>
                  <a:lnTo>
                    <a:pt x="6299" y="21583"/>
                  </a:lnTo>
                  <a:lnTo>
                    <a:pt x="6219" y="21569"/>
                  </a:lnTo>
                  <a:lnTo>
                    <a:pt x="6134" y="21545"/>
                  </a:lnTo>
                  <a:lnTo>
                    <a:pt x="6059" y="21520"/>
                  </a:lnTo>
                  <a:lnTo>
                    <a:pt x="5988" y="21486"/>
                  </a:lnTo>
                  <a:lnTo>
                    <a:pt x="5921" y="21448"/>
                  </a:lnTo>
                  <a:lnTo>
                    <a:pt x="5859" y="21399"/>
                  </a:lnTo>
                  <a:lnTo>
                    <a:pt x="5806" y="21351"/>
                  </a:lnTo>
                  <a:lnTo>
                    <a:pt x="5757" y="21302"/>
                  </a:lnTo>
                  <a:lnTo>
                    <a:pt x="5713" y="21247"/>
                  </a:lnTo>
                  <a:lnTo>
                    <a:pt x="5673" y="21184"/>
                  </a:lnTo>
                  <a:lnTo>
                    <a:pt x="5646" y="21125"/>
                  </a:lnTo>
                  <a:lnTo>
                    <a:pt x="5624" y="21063"/>
                  </a:lnTo>
                  <a:lnTo>
                    <a:pt x="5615" y="20994"/>
                  </a:lnTo>
                  <a:lnTo>
                    <a:pt x="5611" y="20924"/>
                  </a:lnTo>
                  <a:lnTo>
                    <a:pt x="5615" y="20855"/>
                  </a:lnTo>
                  <a:lnTo>
                    <a:pt x="5624" y="20789"/>
                  </a:lnTo>
                  <a:lnTo>
                    <a:pt x="5646" y="20724"/>
                  </a:lnTo>
                  <a:lnTo>
                    <a:pt x="5673" y="20661"/>
                  </a:lnTo>
                  <a:lnTo>
                    <a:pt x="5713" y="20602"/>
                  </a:lnTo>
                  <a:lnTo>
                    <a:pt x="5757" y="20547"/>
                  </a:lnTo>
                  <a:lnTo>
                    <a:pt x="5806" y="20491"/>
                  </a:lnTo>
                  <a:lnTo>
                    <a:pt x="5859" y="20446"/>
                  </a:lnTo>
                  <a:lnTo>
                    <a:pt x="5921" y="20401"/>
                  </a:lnTo>
                  <a:lnTo>
                    <a:pt x="5988" y="20363"/>
                  </a:lnTo>
                  <a:lnTo>
                    <a:pt x="6059" y="20329"/>
                  </a:lnTo>
                  <a:lnTo>
                    <a:pt x="6134" y="20301"/>
                  </a:lnTo>
                  <a:lnTo>
                    <a:pt x="6219" y="20280"/>
                  </a:lnTo>
                  <a:lnTo>
                    <a:pt x="6299" y="20263"/>
                  </a:lnTo>
                  <a:lnTo>
                    <a:pt x="6388" y="20252"/>
                  </a:lnTo>
                  <a:lnTo>
                    <a:pt x="6476" y="20249"/>
                  </a:lnTo>
                  <a:close/>
                  <a:moveTo>
                    <a:pt x="8205" y="17547"/>
                  </a:moveTo>
                  <a:lnTo>
                    <a:pt x="13395" y="17547"/>
                  </a:lnTo>
                  <a:lnTo>
                    <a:pt x="13483" y="17550"/>
                  </a:lnTo>
                  <a:lnTo>
                    <a:pt x="13572" y="17561"/>
                  </a:lnTo>
                  <a:lnTo>
                    <a:pt x="13652" y="17578"/>
                  </a:lnTo>
                  <a:lnTo>
                    <a:pt x="13732" y="17599"/>
                  </a:lnTo>
                  <a:lnTo>
                    <a:pt x="13807" y="17630"/>
                  </a:lnTo>
                  <a:lnTo>
                    <a:pt x="13878" y="17661"/>
                  </a:lnTo>
                  <a:lnTo>
                    <a:pt x="13945" y="17703"/>
                  </a:lnTo>
                  <a:lnTo>
                    <a:pt x="14002" y="17744"/>
                  </a:lnTo>
                  <a:lnTo>
                    <a:pt x="14064" y="17796"/>
                  </a:lnTo>
                  <a:lnTo>
                    <a:pt x="14113" y="17848"/>
                  </a:lnTo>
                  <a:lnTo>
                    <a:pt x="14158" y="17904"/>
                  </a:lnTo>
                  <a:lnTo>
                    <a:pt x="14189" y="17962"/>
                  </a:lnTo>
                  <a:lnTo>
                    <a:pt x="14215" y="18021"/>
                  </a:lnTo>
                  <a:lnTo>
                    <a:pt x="14237" y="18087"/>
                  </a:lnTo>
                  <a:lnTo>
                    <a:pt x="14255" y="18153"/>
                  </a:lnTo>
                  <a:lnTo>
                    <a:pt x="14260" y="18222"/>
                  </a:lnTo>
                  <a:lnTo>
                    <a:pt x="14255" y="18292"/>
                  </a:lnTo>
                  <a:lnTo>
                    <a:pt x="14237" y="18361"/>
                  </a:lnTo>
                  <a:lnTo>
                    <a:pt x="14215" y="18423"/>
                  </a:lnTo>
                  <a:lnTo>
                    <a:pt x="14189" y="18489"/>
                  </a:lnTo>
                  <a:lnTo>
                    <a:pt x="14158" y="18544"/>
                  </a:lnTo>
                  <a:lnTo>
                    <a:pt x="14113" y="18600"/>
                  </a:lnTo>
                  <a:lnTo>
                    <a:pt x="14064" y="18655"/>
                  </a:lnTo>
                  <a:lnTo>
                    <a:pt x="14002" y="18700"/>
                  </a:lnTo>
                  <a:lnTo>
                    <a:pt x="13945" y="18745"/>
                  </a:lnTo>
                  <a:lnTo>
                    <a:pt x="13878" y="18784"/>
                  </a:lnTo>
                  <a:lnTo>
                    <a:pt x="13807" y="18818"/>
                  </a:lnTo>
                  <a:lnTo>
                    <a:pt x="13732" y="18846"/>
                  </a:lnTo>
                  <a:lnTo>
                    <a:pt x="13652" y="18867"/>
                  </a:lnTo>
                  <a:lnTo>
                    <a:pt x="13572" y="18884"/>
                  </a:lnTo>
                  <a:lnTo>
                    <a:pt x="13483" y="18894"/>
                  </a:lnTo>
                  <a:lnTo>
                    <a:pt x="13395" y="18898"/>
                  </a:lnTo>
                  <a:lnTo>
                    <a:pt x="8205" y="18898"/>
                  </a:lnTo>
                  <a:lnTo>
                    <a:pt x="8121" y="18894"/>
                  </a:lnTo>
                  <a:lnTo>
                    <a:pt x="8037" y="18884"/>
                  </a:lnTo>
                  <a:lnTo>
                    <a:pt x="7948" y="18867"/>
                  </a:lnTo>
                  <a:lnTo>
                    <a:pt x="7873" y="18846"/>
                  </a:lnTo>
                  <a:lnTo>
                    <a:pt x="7797" y="18818"/>
                  </a:lnTo>
                  <a:lnTo>
                    <a:pt x="7726" y="18784"/>
                  </a:lnTo>
                  <a:lnTo>
                    <a:pt x="7660" y="18745"/>
                  </a:lnTo>
                  <a:lnTo>
                    <a:pt x="7598" y="18700"/>
                  </a:lnTo>
                  <a:lnTo>
                    <a:pt x="7540" y="18655"/>
                  </a:lnTo>
                  <a:lnTo>
                    <a:pt x="7491" y="18600"/>
                  </a:lnTo>
                  <a:lnTo>
                    <a:pt x="7447" y="18544"/>
                  </a:lnTo>
                  <a:lnTo>
                    <a:pt x="7411" y="18489"/>
                  </a:lnTo>
                  <a:lnTo>
                    <a:pt x="7380" y="18423"/>
                  </a:lnTo>
                  <a:lnTo>
                    <a:pt x="7363" y="18361"/>
                  </a:lnTo>
                  <a:lnTo>
                    <a:pt x="7349" y="18292"/>
                  </a:lnTo>
                  <a:lnTo>
                    <a:pt x="7340" y="18222"/>
                  </a:lnTo>
                  <a:lnTo>
                    <a:pt x="7349" y="18153"/>
                  </a:lnTo>
                  <a:lnTo>
                    <a:pt x="7363" y="18087"/>
                  </a:lnTo>
                  <a:lnTo>
                    <a:pt x="7380" y="18021"/>
                  </a:lnTo>
                  <a:lnTo>
                    <a:pt x="7411" y="17962"/>
                  </a:lnTo>
                  <a:lnTo>
                    <a:pt x="7447" y="17904"/>
                  </a:lnTo>
                  <a:lnTo>
                    <a:pt x="7491" y="17848"/>
                  </a:lnTo>
                  <a:lnTo>
                    <a:pt x="7540" y="17796"/>
                  </a:lnTo>
                  <a:lnTo>
                    <a:pt x="7598" y="17744"/>
                  </a:lnTo>
                  <a:lnTo>
                    <a:pt x="7660" y="17703"/>
                  </a:lnTo>
                  <a:lnTo>
                    <a:pt x="7726" y="17661"/>
                  </a:lnTo>
                  <a:lnTo>
                    <a:pt x="7797" y="17630"/>
                  </a:lnTo>
                  <a:lnTo>
                    <a:pt x="7873" y="17599"/>
                  </a:lnTo>
                  <a:lnTo>
                    <a:pt x="7948" y="17578"/>
                  </a:lnTo>
                  <a:lnTo>
                    <a:pt x="8037" y="17561"/>
                  </a:lnTo>
                  <a:lnTo>
                    <a:pt x="8121" y="17550"/>
                  </a:lnTo>
                  <a:lnTo>
                    <a:pt x="8205" y="17547"/>
                  </a:lnTo>
                  <a:close/>
                  <a:moveTo>
                    <a:pt x="9935" y="14862"/>
                  </a:moveTo>
                  <a:lnTo>
                    <a:pt x="11665" y="14862"/>
                  </a:lnTo>
                  <a:lnTo>
                    <a:pt x="11842" y="14876"/>
                  </a:lnTo>
                  <a:lnTo>
                    <a:pt x="11922" y="14893"/>
                  </a:lnTo>
                  <a:lnTo>
                    <a:pt x="12006" y="14914"/>
                  </a:lnTo>
                  <a:lnTo>
                    <a:pt x="12077" y="14945"/>
                  </a:lnTo>
                  <a:lnTo>
                    <a:pt x="12148" y="14980"/>
                  </a:lnTo>
                  <a:lnTo>
                    <a:pt x="12219" y="15018"/>
                  </a:lnTo>
                  <a:lnTo>
                    <a:pt x="12281" y="15059"/>
                  </a:lnTo>
                  <a:lnTo>
                    <a:pt x="12335" y="15108"/>
                  </a:lnTo>
                  <a:lnTo>
                    <a:pt x="12383" y="15160"/>
                  </a:lnTo>
                  <a:lnTo>
                    <a:pt x="12428" y="15215"/>
                  </a:lnTo>
                  <a:lnTo>
                    <a:pt x="12468" y="15274"/>
                  </a:lnTo>
                  <a:lnTo>
                    <a:pt x="12494" y="15337"/>
                  </a:lnTo>
                  <a:lnTo>
                    <a:pt x="12516" y="15402"/>
                  </a:lnTo>
                  <a:lnTo>
                    <a:pt x="12525" y="15465"/>
                  </a:lnTo>
                  <a:lnTo>
                    <a:pt x="12530" y="15534"/>
                  </a:lnTo>
                  <a:lnTo>
                    <a:pt x="12525" y="15607"/>
                  </a:lnTo>
                  <a:lnTo>
                    <a:pt x="12516" y="15673"/>
                  </a:lnTo>
                  <a:lnTo>
                    <a:pt x="12494" y="15738"/>
                  </a:lnTo>
                  <a:lnTo>
                    <a:pt x="12468" y="15801"/>
                  </a:lnTo>
                  <a:lnTo>
                    <a:pt x="12428" y="15860"/>
                  </a:lnTo>
                  <a:lnTo>
                    <a:pt x="12383" y="15915"/>
                  </a:lnTo>
                  <a:lnTo>
                    <a:pt x="12335" y="15967"/>
                  </a:lnTo>
                  <a:lnTo>
                    <a:pt x="12281" y="16012"/>
                  </a:lnTo>
                  <a:lnTo>
                    <a:pt x="12219" y="16061"/>
                  </a:lnTo>
                  <a:lnTo>
                    <a:pt x="12148" y="16099"/>
                  </a:lnTo>
                  <a:lnTo>
                    <a:pt x="12077" y="16133"/>
                  </a:lnTo>
                  <a:lnTo>
                    <a:pt x="12006" y="16158"/>
                  </a:lnTo>
                  <a:lnTo>
                    <a:pt x="11922" y="16185"/>
                  </a:lnTo>
                  <a:lnTo>
                    <a:pt x="11842" y="16196"/>
                  </a:lnTo>
                  <a:lnTo>
                    <a:pt x="11754" y="16210"/>
                  </a:lnTo>
                  <a:lnTo>
                    <a:pt x="11665" y="16213"/>
                  </a:lnTo>
                  <a:lnTo>
                    <a:pt x="9935" y="16213"/>
                  </a:lnTo>
                  <a:lnTo>
                    <a:pt x="9851" y="16210"/>
                  </a:lnTo>
                  <a:lnTo>
                    <a:pt x="9762" y="16196"/>
                  </a:lnTo>
                  <a:lnTo>
                    <a:pt x="9678" y="16185"/>
                  </a:lnTo>
                  <a:lnTo>
                    <a:pt x="9602" y="16158"/>
                  </a:lnTo>
                  <a:lnTo>
                    <a:pt x="9527" y="16133"/>
                  </a:lnTo>
                  <a:lnTo>
                    <a:pt x="9456" y="16099"/>
                  </a:lnTo>
                  <a:lnTo>
                    <a:pt x="9390" y="16061"/>
                  </a:lnTo>
                  <a:lnTo>
                    <a:pt x="9270" y="15967"/>
                  </a:lnTo>
                  <a:lnTo>
                    <a:pt x="9221" y="15915"/>
                  </a:lnTo>
                  <a:lnTo>
                    <a:pt x="9177" y="15860"/>
                  </a:lnTo>
                  <a:lnTo>
                    <a:pt x="9141" y="15801"/>
                  </a:lnTo>
                  <a:lnTo>
                    <a:pt x="9115" y="15738"/>
                  </a:lnTo>
                  <a:lnTo>
                    <a:pt x="9092" y="15673"/>
                  </a:lnTo>
                  <a:lnTo>
                    <a:pt x="9079" y="15607"/>
                  </a:lnTo>
                  <a:lnTo>
                    <a:pt x="9070" y="15534"/>
                  </a:lnTo>
                  <a:lnTo>
                    <a:pt x="9079" y="15465"/>
                  </a:lnTo>
                  <a:lnTo>
                    <a:pt x="9092" y="15402"/>
                  </a:lnTo>
                  <a:lnTo>
                    <a:pt x="9115" y="15337"/>
                  </a:lnTo>
                  <a:lnTo>
                    <a:pt x="9141" y="15274"/>
                  </a:lnTo>
                  <a:lnTo>
                    <a:pt x="9177" y="15215"/>
                  </a:lnTo>
                  <a:lnTo>
                    <a:pt x="9221" y="15160"/>
                  </a:lnTo>
                  <a:lnTo>
                    <a:pt x="9270" y="15108"/>
                  </a:lnTo>
                  <a:lnTo>
                    <a:pt x="9327" y="15059"/>
                  </a:lnTo>
                  <a:lnTo>
                    <a:pt x="9390" y="15018"/>
                  </a:lnTo>
                  <a:lnTo>
                    <a:pt x="9456" y="14980"/>
                  </a:lnTo>
                  <a:lnTo>
                    <a:pt x="9527" y="14945"/>
                  </a:lnTo>
                  <a:lnTo>
                    <a:pt x="9602" y="14914"/>
                  </a:lnTo>
                  <a:lnTo>
                    <a:pt x="9678" y="14893"/>
                  </a:lnTo>
                  <a:lnTo>
                    <a:pt x="9762" y="14876"/>
                  </a:lnTo>
                  <a:lnTo>
                    <a:pt x="9851" y="14869"/>
                  </a:lnTo>
                  <a:lnTo>
                    <a:pt x="9935" y="14862"/>
                  </a:lnTo>
                  <a:close/>
                  <a:moveTo>
                    <a:pt x="16509" y="11657"/>
                  </a:moveTo>
                  <a:lnTo>
                    <a:pt x="16753" y="11817"/>
                  </a:lnTo>
                  <a:lnTo>
                    <a:pt x="16983" y="11972"/>
                  </a:lnTo>
                  <a:lnTo>
                    <a:pt x="17205" y="12135"/>
                  </a:lnTo>
                  <a:lnTo>
                    <a:pt x="17426" y="12297"/>
                  </a:lnTo>
                  <a:lnTo>
                    <a:pt x="17630" y="12463"/>
                  </a:lnTo>
                  <a:lnTo>
                    <a:pt x="17834" y="12626"/>
                  </a:lnTo>
                  <a:lnTo>
                    <a:pt x="18024" y="12796"/>
                  </a:lnTo>
                  <a:lnTo>
                    <a:pt x="18219" y="12965"/>
                  </a:lnTo>
                  <a:lnTo>
                    <a:pt x="18574" y="13304"/>
                  </a:lnTo>
                  <a:lnTo>
                    <a:pt x="18738" y="13477"/>
                  </a:lnTo>
                  <a:lnTo>
                    <a:pt x="18902" y="13647"/>
                  </a:lnTo>
                  <a:lnTo>
                    <a:pt x="19052" y="13823"/>
                  </a:lnTo>
                  <a:lnTo>
                    <a:pt x="19207" y="13993"/>
                  </a:lnTo>
                  <a:lnTo>
                    <a:pt x="19349" y="14169"/>
                  </a:lnTo>
                  <a:lnTo>
                    <a:pt x="19487" y="14342"/>
                  </a:lnTo>
                  <a:lnTo>
                    <a:pt x="19744" y="14688"/>
                  </a:lnTo>
                  <a:lnTo>
                    <a:pt x="19863" y="14864"/>
                  </a:lnTo>
                  <a:lnTo>
                    <a:pt x="19978" y="15034"/>
                  </a:lnTo>
                  <a:lnTo>
                    <a:pt x="20089" y="15210"/>
                  </a:lnTo>
                  <a:lnTo>
                    <a:pt x="20191" y="15380"/>
                  </a:lnTo>
                  <a:lnTo>
                    <a:pt x="20289" y="15549"/>
                  </a:lnTo>
                  <a:lnTo>
                    <a:pt x="20382" y="15722"/>
                  </a:lnTo>
                  <a:lnTo>
                    <a:pt x="20475" y="15892"/>
                  </a:lnTo>
                  <a:lnTo>
                    <a:pt x="20559" y="16058"/>
                  </a:lnTo>
                  <a:lnTo>
                    <a:pt x="20639" y="16224"/>
                  </a:lnTo>
                  <a:lnTo>
                    <a:pt x="20718" y="16390"/>
                  </a:lnTo>
                  <a:lnTo>
                    <a:pt x="20789" y="16553"/>
                  </a:lnTo>
                  <a:lnTo>
                    <a:pt x="20851" y="16715"/>
                  </a:lnTo>
                  <a:lnTo>
                    <a:pt x="20980" y="17037"/>
                  </a:lnTo>
                  <a:lnTo>
                    <a:pt x="21046" y="17217"/>
                  </a:lnTo>
                  <a:lnTo>
                    <a:pt x="21104" y="17400"/>
                  </a:lnTo>
                  <a:lnTo>
                    <a:pt x="21157" y="17580"/>
                  </a:lnTo>
                  <a:lnTo>
                    <a:pt x="21210" y="17753"/>
                  </a:lnTo>
                  <a:lnTo>
                    <a:pt x="21259" y="17933"/>
                  </a:lnTo>
                  <a:lnTo>
                    <a:pt x="21303" y="18102"/>
                  </a:lnTo>
                  <a:lnTo>
                    <a:pt x="21383" y="18448"/>
                  </a:lnTo>
                  <a:lnTo>
                    <a:pt x="21445" y="18784"/>
                  </a:lnTo>
                  <a:lnTo>
                    <a:pt x="21498" y="19106"/>
                  </a:lnTo>
                  <a:lnTo>
                    <a:pt x="21538" y="19424"/>
                  </a:lnTo>
                  <a:lnTo>
                    <a:pt x="21565" y="19722"/>
                  </a:lnTo>
                  <a:lnTo>
                    <a:pt x="21587" y="20012"/>
                  </a:lnTo>
                  <a:lnTo>
                    <a:pt x="21596" y="20289"/>
                  </a:lnTo>
                  <a:lnTo>
                    <a:pt x="21600" y="20548"/>
                  </a:lnTo>
                  <a:lnTo>
                    <a:pt x="21600" y="20794"/>
                  </a:lnTo>
                  <a:lnTo>
                    <a:pt x="21591" y="21022"/>
                  </a:lnTo>
                  <a:lnTo>
                    <a:pt x="21578" y="21233"/>
                  </a:lnTo>
                  <a:lnTo>
                    <a:pt x="21565" y="21424"/>
                  </a:lnTo>
                  <a:lnTo>
                    <a:pt x="21547" y="21600"/>
                  </a:lnTo>
                  <a:lnTo>
                    <a:pt x="17971" y="21600"/>
                  </a:lnTo>
                  <a:lnTo>
                    <a:pt x="18002" y="21399"/>
                  </a:lnTo>
                  <a:lnTo>
                    <a:pt x="18016" y="21264"/>
                  </a:lnTo>
                  <a:lnTo>
                    <a:pt x="18033" y="21109"/>
                  </a:lnTo>
                  <a:lnTo>
                    <a:pt x="18042" y="20939"/>
                  </a:lnTo>
                  <a:lnTo>
                    <a:pt x="18047" y="20742"/>
                  </a:lnTo>
                  <a:lnTo>
                    <a:pt x="18055" y="20531"/>
                  </a:lnTo>
                  <a:lnTo>
                    <a:pt x="18047" y="20306"/>
                  </a:lnTo>
                  <a:lnTo>
                    <a:pt x="18038" y="20067"/>
                  </a:lnTo>
                  <a:lnTo>
                    <a:pt x="18020" y="19811"/>
                  </a:lnTo>
                  <a:lnTo>
                    <a:pt x="17989" y="19545"/>
                  </a:lnTo>
                  <a:lnTo>
                    <a:pt x="17949" y="19268"/>
                  </a:lnTo>
                  <a:lnTo>
                    <a:pt x="17896" y="18978"/>
                  </a:lnTo>
                  <a:lnTo>
                    <a:pt x="17829" y="18680"/>
                  </a:lnTo>
                  <a:lnTo>
                    <a:pt x="17790" y="18531"/>
                  </a:lnTo>
                  <a:lnTo>
                    <a:pt x="17754" y="18376"/>
                  </a:lnTo>
                  <a:lnTo>
                    <a:pt x="17705" y="18220"/>
                  </a:lnTo>
                  <a:lnTo>
                    <a:pt x="17652" y="18061"/>
                  </a:lnTo>
                  <a:lnTo>
                    <a:pt x="17599" y="17902"/>
                  </a:lnTo>
                  <a:lnTo>
                    <a:pt x="17546" y="17746"/>
                  </a:lnTo>
                  <a:lnTo>
                    <a:pt x="17479" y="17584"/>
                  </a:lnTo>
                  <a:lnTo>
                    <a:pt x="17413" y="17421"/>
                  </a:lnTo>
                  <a:lnTo>
                    <a:pt x="17262" y="17096"/>
                  </a:lnTo>
                  <a:lnTo>
                    <a:pt x="17178" y="16933"/>
                  </a:lnTo>
                  <a:lnTo>
                    <a:pt x="17089" y="16767"/>
                  </a:lnTo>
                  <a:lnTo>
                    <a:pt x="16992" y="16604"/>
                  </a:lnTo>
                  <a:lnTo>
                    <a:pt x="16895" y="16442"/>
                  </a:lnTo>
                  <a:lnTo>
                    <a:pt x="16788" y="16276"/>
                  </a:lnTo>
                  <a:lnTo>
                    <a:pt x="16682" y="16113"/>
                  </a:lnTo>
                  <a:lnTo>
                    <a:pt x="16562" y="15947"/>
                  </a:lnTo>
                  <a:lnTo>
                    <a:pt x="16438" y="15785"/>
                  </a:lnTo>
                  <a:lnTo>
                    <a:pt x="16310" y="15622"/>
                  </a:lnTo>
                  <a:lnTo>
                    <a:pt x="16172" y="15459"/>
                  </a:lnTo>
                  <a:lnTo>
                    <a:pt x="16031" y="15304"/>
                  </a:lnTo>
                  <a:lnTo>
                    <a:pt x="15875" y="15141"/>
                  </a:lnTo>
                  <a:lnTo>
                    <a:pt x="15725" y="14982"/>
                  </a:lnTo>
                  <a:lnTo>
                    <a:pt x="15561" y="14830"/>
                  </a:lnTo>
                  <a:lnTo>
                    <a:pt x="15384" y="14671"/>
                  </a:lnTo>
                  <a:lnTo>
                    <a:pt x="15211" y="14518"/>
                  </a:lnTo>
                  <a:lnTo>
                    <a:pt x="15025" y="14370"/>
                  </a:lnTo>
                  <a:lnTo>
                    <a:pt x="14825" y="14217"/>
                  </a:lnTo>
                  <a:lnTo>
                    <a:pt x="14626" y="14069"/>
                  </a:lnTo>
                  <a:lnTo>
                    <a:pt x="14418" y="13923"/>
                  </a:lnTo>
                  <a:lnTo>
                    <a:pt x="14196" y="13782"/>
                  </a:lnTo>
                  <a:lnTo>
                    <a:pt x="13970" y="13643"/>
                  </a:lnTo>
                  <a:lnTo>
                    <a:pt x="13735" y="13505"/>
                  </a:lnTo>
                  <a:lnTo>
                    <a:pt x="13492" y="13370"/>
                  </a:lnTo>
                  <a:lnTo>
                    <a:pt x="13235" y="13238"/>
                  </a:lnTo>
                  <a:lnTo>
                    <a:pt x="12973" y="13110"/>
                  </a:lnTo>
                  <a:lnTo>
                    <a:pt x="13226" y="13031"/>
                  </a:lnTo>
                  <a:lnTo>
                    <a:pt x="13470" y="12951"/>
                  </a:lnTo>
                  <a:lnTo>
                    <a:pt x="13718" y="12868"/>
                  </a:lnTo>
                  <a:lnTo>
                    <a:pt x="13953" y="12785"/>
                  </a:lnTo>
                  <a:lnTo>
                    <a:pt x="14187" y="12699"/>
                  </a:lnTo>
                  <a:lnTo>
                    <a:pt x="14418" y="12612"/>
                  </a:lnTo>
                  <a:lnTo>
                    <a:pt x="14648" y="12522"/>
                  </a:lnTo>
                  <a:lnTo>
                    <a:pt x="14865" y="12436"/>
                  </a:lnTo>
                  <a:lnTo>
                    <a:pt x="15082" y="12339"/>
                  </a:lnTo>
                  <a:lnTo>
                    <a:pt x="15304" y="12246"/>
                  </a:lnTo>
                  <a:lnTo>
                    <a:pt x="15512" y="12152"/>
                  </a:lnTo>
                  <a:lnTo>
                    <a:pt x="15720" y="12059"/>
                  </a:lnTo>
                  <a:lnTo>
                    <a:pt x="15920" y="11962"/>
                  </a:lnTo>
                  <a:lnTo>
                    <a:pt x="16124" y="11862"/>
                  </a:lnTo>
                  <a:lnTo>
                    <a:pt x="16319" y="11761"/>
                  </a:lnTo>
                  <a:lnTo>
                    <a:pt x="16509" y="11657"/>
                  </a:lnTo>
                  <a:close/>
                  <a:moveTo>
                    <a:pt x="9935" y="5404"/>
                  </a:moveTo>
                  <a:lnTo>
                    <a:pt x="11665" y="5404"/>
                  </a:lnTo>
                  <a:lnTo>
                    <a:pt x="11754" y="5408"/>
                  </a:lnTo>
                  <a:lnTo>
                    <a:pt x="11842" y="5418"/>
                  </a:lnTo>
                  <a:lnTo>
                    <a:pt x="11922" y="5436"/>
                  </a:lnTo>
                  <a:lnTo>
                    <a:pt x="12006" y="5456"/>
                  </a:lnTo>
                  <a:lnTo>
                    <a:pt x="12077" y="5484"/>
                  </a:lnTo>
                  <a:lnTo>
                    <a:pt x="12148" y="5519"/>
                  </a:lnTo>
                  <a:lnTo>
                    <a:pt x="12219" y="5557"/>
                  </a:lnTo>
                  <a:lnTo>
                    <a:pt x="12281" y="5602"/>
                  </a:lnTo>
                  <a:lnTo>
                    <a:pt x="12335" y="5654"/>
                  </a:lnTo>
                  <a:lnTo>
                    <a:pt x="12383" y="5702"/>
                  </a:lnTo>
                  <a:lnTo>
                    <a:pt x="12428" y="5758"/>
                  </a:lnTo>
                  <a:lnTo>
                    <a:pt x="12468" y="5820"/>
                  </a:lnTo>
                  <a:lnTo>
                    <a:pt x="12494" y="5879"/>
                  </a:lnTo>
                  <a:lnTo>
                    <a:pt x="12516" y="5941"/>
                  </a:lnTo>
                  <a:lnTo>
                    <a:pt x="12525" y="6011"/>
                  </a:lnTo>
                  <a:lnTo>
                    <a:pt x="12530" y="6080"/>
                  </a:lnTo>
                  <a:lnTo>
                    <a:pt x="12525" y="6149"/>
                  </a:lnTo>
                  <a:lnTo>
                    <a:pt x="12516" y="6215"/>
                  </a:lnTo>
                  <a:lnTo>
                    <a:pt x="12494" y="6281"/>
                  </a:lnTo>
                  <a:lnTo>
                    <a:pt x="12468" y="6343"/>
                  </a:lnTo>
                  <a:lnTo>
                    <a:pt x="12428" y="6402"/>
                  </a:lnTo>
                  <a:lnTo>
                    <a:pt x="12383" y="6457"/>
                  </a:lnTo>
                  <a:lnTo>
                    <a:pt x="12335" y="6506"/>
                  </a:lnTo>
                  <a:lnTo>
                    <a:pt x="12281" y="6558"/>
                  </a:lnTo>
                  <a:lnTo>
                    <a:pt x="12219" y="6603"/>
                  </a:lnTo>
                  <a:lnTo>
                    <a:pt x="12148" y="6641"/>
                  </a:lnTo>
                  <a:lnTo>
                    <a:pt x="12077" y="6676"/>
                  </a:lnTo>
                  <a:lnTo>
                    <a:pt x="12006" y="6700"/>
                  </a:lnTo>
                  <a:lnTo>
                    <a:pt x="11922" y="6724"/>
                  </a:lnTo>
                  <a:lnTo>
                    <a:pt x="11842" y="6742"/>
                  </a:lnTo>
                  <a:lnTo>
                    <a:pt x="11754" y="6752"/>
                  </a:lnTo>
                  <a:lnTo>
                    <a:pt x="11665" y="6755"/>
                  </a:lnTo>
                  <a:lnTo>
                    <a:pt x="9935" y="6755"/>
                  </a:lnTo>
                  <a:lnTo>
                    <a:pt x="9851" y="6752"/>
                  </a:lnTo>
                  <a:lnTo>
                    <a:pt x="9762" y="6742"/>
                  </a:lnTo>
                  <a:lnTo>
                    <a:pt x="9678" y="6724"/>
                  </a:lnTo>
                  <a:lnTo>
                    <a:pt x="9602" y="6700"/>
                  </a:lnTo>
                  <a:lnTo>
                    <a:pt x="9527" y="6676"/>
                  </a:lnTo>
                  <a:lnTo>
                    <a:pt x="9456" y="6641"/>
                  </a:lnTo>
                  <a:lnTo>
                    <a:pt x="9390" y="6603"/>
                  </a:lnTo>
                  <a:lnTo>
                    <a:pt x="9327" y="6558"/>
                  </a:lnTo>
                  <a:lnTo>
                    <a:pt x="9270" y="6506"/>
                  </a:lnTo>
                  <a:lnTo>
                    <a:pt x="9221" y="6457"/>
                  </a:lnTo>
                  <a:lnTo>
                    <a:pt x="9177" y="6402"/>
                  </a:lnTo>
                  <a:lnTo>
                    <a:pt x="9141" y="6343"/>
                  </a:lnTo>
                  <a:lnTo>
                    <a:pt x="9115" y="6281"/>
                  </a:lnTo>
                  <a:lnTo>
                    <a:pt x="9092" y="6215"/>
                  </a:lnTo>
                  <a:lnTo>
                    <a:pt x="9079" y="6149"/>
                  </a:lnTo>
                  <a:lnTo>
                    <a:pt x="9070" y="6080"/>
                  </a:lnTo>
                  <a:lnTo>
                    <a:pt x="9079" y="6011"/>
                  </a:lnTo>
                  <a:lnTo>
                    <a:pt x="9092" y="5941"/>
                  </a:lnTo>
                  <a:lnTo>
                    <a:pt x="9115" y="5879"/>
                  </a:lnTo>
                  <a:lnTo>
                    <a:pt x="9141" y="5820"/>
                  </a:lnTo>
                  <a:lnTo>
                    <a:pt x="9177" y="5758"/>
                  </a:lnTo>
                  <a:lnTo>
                    <a:pt x="9221" y="5702"/>
                  </a:lnTo>
                  <a:lnTo>
                    <a:pt x="9270" y="5654"/>
                  </a:lnTo>
                  <a:lnTo>
                    <a:pt x="9327" y="5602"/>
                  </a:lnTo>
                  <a:lnTo>
                    <a:pt x="9390" y="5557"/>
                  </a:lnTo>
                  <a:lnTo>
                    <a:pt x="9456" y="5519"/>
                  </a:lnTo>
                  <a:lnTo>
                    <a:pt x="9527" y="5484"/>
                  </a:lnTo>
                  <a:lnTo>
                    <a:pt x="9602" y="5456"/>
                  </a:lnTo>
                  <a:lnTo>
                    <a:pt x="9678" y="5436"/>
                  </a:lnTo>
                  <a:lnTo>
                    <a:pt x="9762" y="5418"/>
                  </a:lnTo>
                  <a:lnTo>
                    <a:pt x="9851" y="5408"/>
                  </a:lnTo>
                  <a:lnTo>
                    <a:pt x="9935" y="5404"/>
                  </a:lnTo>
                  <a:close/>
                  <a:moveTo>
                    <a:pt x="8205" y="2702"/>
                  </a:moveTo>
                  <a:lnTo>
                    <a:pt x="13395" y="2702"/>
                  </a:lnTo>
                  <a:lnTo>
                    <a:pt x="13483" y="2706"/>
                  </a:lnTo>
                  <a:lnTo>
                    <a:pt x="13572" y="2719"/>
                  </a:lnTo>
                  <a:lnTo>
                    <a:pt x="13652" y="2733"/>
                  </a:lnTo>
                  <a:lnTo>
                    <a:pt x="13732" y="2758"/>
                  </a:lnTo>
                  <a:lnTo>
                    <a:pt x="13807" y="2789"/>
                  </a:lnTo>
                  <a:lnTo>
                    <a:pt x="13878" y="2816"/>
                  </a:lnTo>
                  <a:lnTo>
                    <a:pt x="13945" y="2862"/>
                  </a:lnTo>
                  <a:lnTo>
                    <a:pt x="14002" y="2903"/>
                  </a:lnTo>
                  <a:lnTo>
                    <a:pt x="14064" y="2952"/>
                  </a:lnTo>
                  <a:lnTo>
                    <a:pt x="14113" y="3000"/>
                  </a:lnTo>
                  <a:lnTo>
                    <a:pt x="14158" y="3059"/>
                  </a:lnTo>
                  <a:lnTo>
                    <a:pt x="14189" y="3118"/>
                  </a:lnTo>
                  <a:lnTo>
                    <a:pt x="14215" y="3180"/>
                  </a:lnTo>
                  <a:lnTo>
                    <a:pt x="14237" y="3246"/>
                  </a:lnTo>
                  <a:lnTo>
                    <a:pt x="14255" y="3308"/>
                  </a:lnTo>
                  <a:lnTo>
                    <a:pt x="14260" y="3381"/>
                  </a:lnTo>
                  <a:lnTo>
                    <a:pt x="14255" y="3450"/>
                  </a:lnTo>
                  <a:lnTo>
                    <a:pt x="14237" y="3516"/>
                  </a:lnTo>
                  <a:lnTo>
                    <a:pt x="14215" y="3582"/>
                  </a:lnTo>
                  <a:lnTo>
                    <a:pt x="14189" y="3644"/>
                  </a:lnTo>
                  <a:lnTo>
                    <a:pt x="14158" y="3703"/>
                  </a:lnTo>
                  <a:lnTo>
                    <a:pt x="14113" y="3759"/>
                  </a:lnTo>
                  <a:lnTo>
                    <a:pt x="14064" y="3811"/>
                  </a:lnTo>
                  <a:lnTo>
                    <a:pt x="14002" y="3856"/>
                  </a:lnTo>
                  <a:lnTo>
                    <a:pt x="13945" y="3901"/>
                  </a:lnTo>
                  <a:lnTo>
                    <a:pt x="13878" y="3939"/>
                  </a:lnTo>
                  <a:lnTo>
                    <a:pt x="13807" y="3974"/>
                  </a:lnTo>
                  <a:lnTo>
                    <a:pt x="13732" y="4001"/>
                  </a:lnTo>
                  <a:lnTo>
                    <a:pt x="13652" y="4022"/>
                  </a:lnTo>
                  <a:lnTo>
                    <a:pt x="13572" y="4039"/>
                  </a:lnTo>
                  <a:lnTo>
                    <a:pt x="13483" y="4053"/>
                  </a:lnTo>
                  <a:lnTo>
                    <a:pt x="8121" y="4053"/>
                  </a:lnTo>
                  <a:lnTo>
                    <a:pt x="8037" y="4039"/>
                  </a:lnTo>
                  <a:lnTo>
                    <a:pt x="7948" y="4022"/>
                  </a:lnTo>
                  <a:lnTo>
                    <a:pt x="7873" y="4001"/>
                  </a:lnTo>
                  <a:lnTo>
                    <a:pt x="7797" y="3974"/>
                  </a:lnTo>
                  <a:lnTo>
                    <a:pt x="7726" y="3939"/>
                  </a:lnTo>
                  <a:lnTo>
                    <a:pt x="7660" y="3901"/>
                  </a:lnTo>
                  <a:lnTo>
                    <a:pt x="7598" y="3856"/>
                  </a:lnTo>
                  <a:lnTo>
                    <a:pt x="7540" y="3811"/>
                  </a:lnTo>
                  <a:lnTo>
                    <a:pt x="7491" y="3759"/>
                  </a:lnTo>
                  <a:lnTo>
                    <a:pt x="7447" y="3703"/>
                  </a:lnTo>
                  <a:lnTo>
                    <a:pt x="7411" y="3644"/>
                  </a:lnTo>
                  <a:lnTo>
                    <a:pt x="7380" y="3582"/>
                  </a:lnTo>
                  <a:lnTo>
                    <a:pt x="7363" y="3516"/>
                  </a:lnTo>
                  <a:lnTo>
                    <a:pt x="7349" y="3450"/>
                  </a:lnTo>
                  <a:lnTo>
                    <a:pt x="7340" y="3381"/>
                  </a:lnTo>
                  <a:lnTo>
                    <a:pt x="7349" y="3308"/>
                  </a:lnTo>
                  <a:lnTo>
                    <a:pt x="7363" y="3246"/>
                  </a:lnTo>
                  <a:lnTo>
                    <a:pt x="7380" y="3180"/>
                  </a:lnTo>
                  <a:lnTo>
                    <a:pt x="7411" y="3118"/>
                  </a:lnTo>
                  <a:lnTo>
                    <a:pt x="7447" y="3059"/>
                  </a:lnTo>
                  <a:lnTo>
                    <a:pt x="7491" y="3000"/>
                  </a:lnTo>
                  <a:lnTo>
                    <a:pt x="7540" y="2952"/>
                  </a:lnTo>
                  <a:lnTo>
                    <a:pt x="7598" y="2903"/>
                  </a:lnTo>
                  <a:lnTo>
                    <a:pt x="7660" y="2862"/>
                  </a:lnTo>
                  <a:lnTo>
                    <a:pt x="7726" y="2816"/>
                  </a:lnTo>
                  <a:lnTo>
                    <a:pt x="7797" y="2789"/>
                  </a:lnTo>
                  <a:lnTo>
                    <a:pt x="7873" y="2758"/>
                  </a:lnTo>
                  <a:lnTo>
                    <a:pt x="7948" y="2733"/>
                  </a:lnTo>
                  <a:lnTo>
                    <a:pt x="8037" y="2719"/>
                  </a:lnTo>
                  <a:lnTo>
                    <a:pt x="8121" y="2706"/>
                  </a:lnTo>
                  <a:lnTo>
                    <a:pt x="8205" y="2702"/>
                  </a:lnTo>
                  <a:close/>
                  <a:moveTo>
                    <a:pt x="17969" y="0"/>
                  </a:moveTo>
                  <a:lnTo>
                    <a:pt x="21547" y="0"/>
                  </a:lnTo>
                  <a:lnTo>
                    <a:pt x="21565" y="173"/>
                  </a:lnTo>
                  <a:lnTo>
                    <a:pt x="21578" y="364"/>
                  </a:lnTo>
                  <a:lnTo>
                    <a:pt x="21591" y="578"/>
                  </a:lnTo>
                  <a:lnTo>
                    <a:pt x="21600" y="804"/>
                  </a:lnTo>
                  <a:lnTo>
                    <a:pt x="21600" y="1053"/>
                  </a:lnTo>
                  <a:lnTo>
                    <a:pt x="21596" y="1313"/>
                  </a:lnTo>
                  <a:lnTo>
                    <a:pt x="21587" y="1590"/>
                  </a:lnTo>
                  <a:lnTo>
                    <a:pt x="21565" y="1877"/>
                  </a:lnTo>
                  <a:lnTo>
                    <a:pt x="21538" y="2182"/>
                  </a:lnTo>
                  <a:lnTo>
                    <a:pt x="21498" y="2497"/>
                  </a:lnTo>
                  <a:lnTo>
                    <a:pt x="21445" y="2823"/>
                  </a:lnTo>
                  <a:lnTo>
                    <a:pt x="21383" y="3155"/>
                  </a:lnTo>
                  <a:lnTo>
                    <a:pt x="21303" y="3502"/>
                  </a:lnTo>
                  <a:lnTo>
                    <a:pt x="21259" y="3672"/>
                  </a:lnTo>
                  <a:lnTo>
                    <a:pt x="21210" y="3852"/>
                  </a:lnTo>
                  <a:lnTo>
                    <a:pt x="21157" y="4028"/>
                  </a:lnTo>
                  <a:lnTo>
                    <a:pt x="21103" y="4208"/>
                  </a:lnTo>
                  <a:lnTo>
                    <a:pt x="21046" y="4392"/>
                  </a:lnTo>
                  <a:lnTo>
                    <a:pt x="20979" y="4572"/>
                  </a:lnTo>
                  <a:lnTo>
                    <a:pt x="20886" y="4815"/>
                  </a:lnTo>
                  <a:lnTo>
                    <a:pt x="20789" y="5057"/>
                  </a:lnTo>
                  <a:lnTo>
                    <a:pt x="20673" y="5306"/>
                  </a:lnTo>
                  <a:lnTo>
                    <a:pt x="20549" y="5559"/>
                  </a:lnTo>
                  <a:lnTo>
                    <a:pt x="20421" y="5816"/>
                  </a:lnTo>
                  <a:lnTo>
                    <a:pt x="20283" y="6075"/>
                  </a:lnTo>
                  <a:lnTo>
                    <a:pt x="20128" y="6332"/>
                  </a:lnTo>
                  <a:lnTo>
                    <a:pt x="19960" y="6598"/>
                  </a:lnTo>
                  <a:lnTo>
                    <a:pt x="19787" y="6858"/>
                  </a:lnTo>
                  <a:lnTo>
                    <a:pt x="19596" y="7121"/>
                  </a:lnTo>
                  <a:lnTo>
                    <a:pt x="19392" y="7388"/>
                  </a:lnTo>
                  <a:lnTo>
                    <a:pt x="19179" y="7648"/>
                  </a:lnTo>
                  <a:lnTo>
                    <a:pt x="18949" y="7915"/>
                  </a:lnTo>
                  <a:lnTo>
                    <a:pt x="18700" y="8174"/>
                  </a:lnTo>
                  <a:lnTo>
                    <a:pt x="18576" y="8303"/>
                  </a:lnTo>
                  <a:lnTo>
                    <a:pt x="18310" y="8559"/>
                  </a:lnTo>
                  <a:lnTo>
                    <a:pt x="18173" y="8691"/>
                  </a:lnTo>
                  <a:lnTo>
                    <a:pt x="18031" y="8815"/>
                  </a:lnTo>
                  <a:lnTo>
                    <a:pt x="17880" y="8943"/>
                  </a:lnTo>
                  <a:lnTo>
                    <a:pt x="17730" y="9072"/>
                  </a:lnTo>
                  <a:lnTo>
                    <a:pt x="17574" y="9196"/>
                  </a:lnTo>
                  <a:lnTo>
                    <a:pt x="17415" y="9321"/>
                  </a:lnTo>
                  <a:lnTo>
                    <a:pt x="17251" y="9442"/>
                  </a:lnTo>
                  <a:lnTo>
                    <a:pt x="17082" y="9567"/>
                  </a:lnTo>
                  <a:lnTo>
                    <a:pt x="16914" y="9688"/>
                  </a:lnTo>
                  <a:lnTo>
                    <a:pt x="16736" y="9806"/>
                  </a:lnTo>
                  <a:lnTo>
                    <a:pt x="16559" y="9927"/>
                  </a:lnTo>
                  <a:lnTo>
                    <a:pt x="16373" y="10041"/>
                  </a:lnTo>
                  <a:lnTo>
                    <a:pt x="16178" y="10163"/>
                  </a:lnTo>
                  <a:lnTo>
                    <a:pt x="15987" y="10277"/>
                  </a:lnTo>
                  <a:lnTo>
                    <a:pt x="15788" y="10388"/>
                  </a:lnTo>
                  <a:lnTo>
                    <a:pt x="15584" y="10499"/>
                  </a:lnTo>
                  <a:lnTo>
                    <a:pt x="15375" y="10609"/>
                  </a:lnTo>
                  <a:lnTo>
                    <a:pt x="15163" y="10720"/>
                  </a:lnTo>
                  <a:lnTo>
                    <a:pt x="14950" y="10828"/>
                  </a:lnTo>
                  <a:lnTo>
                    <a:pt x="14724" y="10932"/>
                  </a:lnTo>
                  <a:lnTo>
                    <a:pt x="14493" y="11039"/>
                  </a:lnTo>
                  <a:lnTo>
                    <a:pt x="14267" y="11139"/>
                  </a:lnTo>
                  <a:lnTo>
                    <a:pt x="14028" y="11240"/>
                  </a:lnTo>
                  <a:lnTo>
                    <a:pt x="13784" y="11337"/>
                  </a:lnTo>
                  <a:lnTo>
                    <a:pt x="13287" y="11524"/>
                  </a:lnTo>
                  <a:lnTo>
                    <a:pt x="13030" y="11621"/>
                  </a:lnTo>
                  <a:lnTo>
                    <a:pt x="12764" y="11708"/>
                  </a:lnTo>
                  <a:lnTo>
                    <a:pt x="12498" y="11794"/>
                  </a:lnTo>
                  <a:lnTo>
                    <a:pt x="12219" y="11881"/>
                  </a:lnTo>
                  <a:lnTo>
                    <a:pt x="11939" y="11960"/>
                  </a:lnTo>
                  <a:lnTo>
                    <a:pt x="11656" y="12043"/>
                  </a:lnTo>
                  <a:lnTo>
                    <a:pt x="11363" y="12120"/>
                  </a:lnTo>
                  <a:lnTo>
                    <a:pt x="10973" y="12227"/>
                  </a:lnTo>
                  <a:lnTo>
                    <a:pt x="10587" y="12341"/>
                  </a:lnTo>
                  <a:lnTo>
                    <a:pt x="10224" y="12463"/>
                  </a:lnTo>
                  <a:lnTo>
                    <a:pt x="9865" y="12584"/>
                  </a:lnTo>
                  <a:lnTo>
                    <a:pt x="9523" y="12712"/>
                  </a:lnTo>
                  <a:lnTo>
                    <a:pt x="9195" y="12851"/>
                  </a:lnTo>
                  <a:lnTo>
                    <a:pt x="8871" y="12986"/>
                  </a:lnTo>
                  <a:lnTo>
                    <a:pt x="8566" y="13131"/>
                  </a:lnTo>
                  <a:lnTo>
                    <a:pt x="8268" y="13277"/>
                  </a:lnTo>
                  <a:lnTo>
                    <a:pt x="7989" y="13432"/>
                  </a:lnTo>
                  <a:lnTo>
                    <a:pt x="7714" y="13585"/>
                  </a:lnTo>
                  <a:lnTo>
                    <a:pt x="7453" y="13744"/>
                  </a:lnTo>
                  <a:lnTo>
                    <a:pt x="7209" y="13907"/>
                  </a:lnTo>
                  <a:lnTo>
                    <a:pt x="6965" y="14073"/>
                  </a:lnTo>
                  <a:lnTo>
                    <a:pt x="6734" y="14240"/>
                  </a:lnTo>
                  <a:lnTo>
                    <a:pt x="6517" y="14416"/>
                  </a:lnTo>
                  <a:lnTo>
                    <a:pt x="6309" y="14586"/>
                  </a:lnTo>
                  <a:lnTo>
                    <a:pt x="6114" y="14763"/>
                  </a:lnTo>
                  <a:lnTo>
                    <a:pt x="5923" y="14939"/>
                  </a:lnTo>
                  <a:lnTo>
                    <a:pt x="5741" y="15119"/>
                  </a:lnTo>
                  <a:lnTo>
                    <a:pt x="5573" y="15303"/>
                  </a:lnTo>
                  <a:lnTo>
                    <a:pt x="5409" y="15486"/>
                  </a:lnTo>
                  <a:lnTo>
                    <a:pt x="5254" y="15670"/>
                  </a:lnTo>
                  <a:lnTo>
                    <a:pt x="5112" y="15854"/>
                  </a:lnTo>
                  <a:lnTo>
                    <a:pt x="4974" y="16044"/>
                  </a:lnTo>
                  <a:lnTo>
                    <a:pt x="4841" y="16228"/>
                  </a:lnTo>
                  <a:lnTo>
                    <a:pt x="4722" y="16415"/>
                  </a:lnTo>
                  <a:lnTo>
                    <a:pt x="4606" y="16602"/>
                  </a:lnTo>
                  <a:lnTo>
                    <a:pt x="4504" y="16792"/>
                  </a:lnTo>
                  <a:lnTo>
                    <a:pt x="4407" y="16976"/>
                  </a:lnTo>
                  <a:lnTo>
                    <a:pt x="4314" y="17163"/>
                  </a:lnTo>
                  <a:lnTo>
                    <a:pt x="4225" y="17347"/>
                  </a:lnTo>
                  <a:lnTo>
                    <a:pt x="4150" y="17534"/>
                  </a:lnTo>
                  <a:lnTo>
                    <a:pt x="4070" y="17714"/>
                  </a:lnTo>
                  <a:lnTo>
                    <a:pt x="4008" y="17897"/>
                  </a:lnTo>
                  <a:lnTo>
                    <a:pt x="3946" y="18077"/>
                  </a:lnTo>
                  <a:lnTo>
                    <a:pt x="3893" y="18257"/>
                  </a:lnTo>
                  <a:lnTo>
                    <a:pt x="3835" y="18434"/>
                  </a:lnTo>
                  <a:lnTo>
                    <a:pt x="3791" y="18607"/>
                  </a:lnTo>
                  <a:lnTo>
                    <a:pt x="3751" y="18781"/>
                  </a:lnTo>
                  <a:lnTo>
                    <a:pt x="3715" y="18950"/>
                  </a:lnTo>
                  <a:lnTo>
                    <a:pt x="3684" y="19116"/>
                  </a:lnTo>
                  <a:lnTo>
                    <a:pt x="3658" y="19279"/>
                  </a:lnTo>
                  <a:lnTo>
                    <a:pt x="3635" y="19439"/>
                  </a:lnTo>
                  <a:lnTo>
                    <a:pt x="3596" y="19743"/>
                  </a:lnTo>
                  <a:lnTo>
                    <a:pt x="3569" y="20041"/>
                  </a:lnTo>
                  <a:lnTo>
                    <a:pt x="3556" y="20315"/>
                  </a:lnTo>
                  <a:lnTo>
                    <a:pt x="3556" y="20803"/>
                  </a:lnTo>
                  <a:lnTo>
                    <a:pt x="3569" y="21015"/>
                  </a:lnTo>
                  <a:lnTo>
                    <a:pt x="3587" y="21202"/>
                  </a:lnTo>
                  <a:lnTo>
                    <a:pt x="3600" y="21364"/>
                  </a:lnTo>
                  <a:lnTo>
                    <a:pt x="3635" y="21600"/>
                  </a:lnTo>
                  <a:lnTo>
                    <a:pt x="58" y="21600"/>
                  </a:lnTo>
                  <a:lnTo>
                    <a:pt x="40" y="21423"/>
                  </a:lnTo>
                  <a:lnTo>
                    <a:pt x="22" y="21233"/>
                  </a:lnTo>
                  <a:lnTo>
                    <a:pt x="13" y="21022"/>
                  </a:lnTo>
                  <a:lnTo>
                    <a:pt x="4" y="20793"/>
                  </a:lnTo>
                  <a:lnTo>
                    <a:pt x="0" y="20547"/>
                  </a:lnTo>
                  <a:lnTo>
                    <a:pt x="4" y="20287"/>
                  </a:lnTo>
                  <a:lnTo>
                    <a:pt x="18" y="20010"/>
                  </a:lnTo>
                  <a:lnTo>
                    <a:pt x="40" y="19719"/>
                  </a:lnTo>
                  <a:lnTo>
                    <a:pt x="66" y="19421"/>
                  </a:lnTo>
                  <a:lnTo>
                    <a:pt x="111" y="19103"/>
                  </a:lnTo>
                  <a:lnTo>
                    <a:pt x="160" y="18781"/>
                  </a:lnTo>
                  <a:lnTo>
                    <a:pt x="226" y="18445"/>
                  </a:lnTo>
                  <a:lnTo>
                    <a:pt x="301" y="18098"/>
                  </a:lnTo>
                  <a:lnTo>
                    <a:pt x="346" y="17928"/>
                  </a:lnTo>
                  <a:lnTo>
                    <a:pt x="395" y="17748"/>
                  </a:lnTo>
                  <a:lnTo>
                    <a:pt x="443" y="17575"/>
                  </a:lnTo>
                  <a:lnTo>
                    <a:pt x="505" y="17395"/>
                  </a:lnTo>
                  <a:lnTo>
                    <a:pt x="563" y="17211"/>
                  </a:lnTo>
                  <a:lnTo>
                    <a:pt x="630" y="17031"/>
                  </a:lnTo>
                  <a:lnTo>
                    <a:pt x="718" y="16785"/>
                  </a:lnTo>
                  <a:lnTo>
                    <a:pt x="820" y="16543"/>
                  </a:lnTo>
                  <a:lnTo>
                    <a:pt x="931" y="16297"/>
                  </a:lnTo>
                  <a:lnTo>
                    <a:pt x="1051" y="16044"/>
                  </a:lnTo>
                  <a:lnTo>
                    <a:pt x="1184" y="15788"/>
                  </a:lnTo>
                  <a:lnTo>
                    <a:pt x="1326" y="15525"/>
                  </a:lnTo>
                  <a:lnTo>
                    <a:pt x="1476" y="15265"/>
                  </a:lnTo>
                  <a:lnTo>
                    <a:pt x="1640" y="15005"/>
                  </a:lnTo>
                  <a:lnTo>
                    <a:pt x="1818" y="14745"/>
                  </a:lnTo>
                  <a:lnTo>
                    <a:pt x="2008" y="14479"/>
                  </a:lnTo>
                  <a:lnTo>
                    <a:pt x="2212" y="14215"/>
                  </a:lnTo>
                  <a:lnTo>
                    <a:pt x="2425" y="13952"/>
                  </a:lnTo>
                  <a:lnTo>
                    <a:pt x="2660" y="13689"/>
                  </a:lnTo>
                  <a:lnTo>
                    <a:pt x="2900" y="13429"/>
                  </a:lnTo>
                  <a:lnTo>
                    <a:pt x="3033" y="13301"/>
                  </a:lnTo>
                  <a:lnTo>
                    <a:pt x="3166" y="13166"/>
                  </a:lnTo>
                  <a:lnTo>
                    <a:pt x="3294" y="13038"/>
                  </a:lnTo>
                  <a:lnTo>
                    <a:pt x="3436" y="12909"/>
                  </a:lnTo>
                  <a:lnTo>
                    <a:pt x="3578" y="12781"/>
                  </a:lnTo>
                  <a:lnTo>
                    <a:pt x="3729" y="12657"/>
                  </a:lnTo>
                  <a:lnTo>
                    <a:pt x="3875" y="12528"/>
                  </a:lnTo>
                  <a:lnTo>
                    <a:pt x="4034" y="12407"/>
                  </a:lnTo>
                  <a:lnTo>
                    <a:pt x="4194" y="12282"/>
                  </a:lnTo>
                  <a:lnTo>
                    <a:pt x="4358" y="12158"/>
                  </a:lnTo>
                  <a:lnTo>
                    <a:pt x="4522" y="12033"/>
                  </a:lnTo>
                  <a:lnTo>
                    <a:pt x="4695" y="11915"/>
                  </a:lnTo>
                  <a:lnTo>
                    <a:pt x="4872" y="11794"/>
                  </a:lnTo>
                  <a:lnTo>
                    <a:pt x="5050" y="11676"/>
                  </a:lnTo>
                  <a:lnTo>
                    <a:pt x="5236" y="11555"/>
                  </a:lnTo>
                  <a:lnTo>
                    <a:pt x="5422" y="11441"/>
                  </a:lnTo>
                  <a:lnTo>
                    <a:pt x="5622" y="11323"/>
                  </a:lnTo>
                  <a:lnTo>
                    <a:pt x="5817" y="11212"/>
                  </a:lnTo>
                  <a:lnTo>
                    <a:pt x="6021" y="11098"/>
                  </a:lnTo>
                  <a:lnTo>
                    <a:pt x="6229" y="10991"/>
                  </a:lnTo>
                  <a:lnTo>
                    <a:pt x="6442" y="10880"/>
                  </a:lnTo>
                  <a:lnTo>
                    <a:pt x="6876" y="10665"/>
                  </a:lnTo>
                  <a:lnTo>
                    <a:pt x="7107" y="10564"/>
                  </a:lnTo>
                  <a:lnTo>
                    <a:pt x="7337" y="10461"/>
                  </a:lnTo>
                  <a:lnTo>
                    <a:pt x="7577" y="10364"/>
                  </a:lnTo>
                  <a:lnTo>
                    <a:pt x="7821" y="10263"/>
                  </a:lnTo>
                  <a:lnTo>
                    <a:pt x="8065" y="10166"/>
                  </a:lnTo>
                  <a:lnTo>
                    <a:pt x="8317" y="10073"/>
                  </a:lnTo>
                  <a:lnTo>
                    <a:pt x="8579" y="9983"/>
                  </a:lnTo>
                  <a:lnTo>
                    <a:pt x="8845" y="9892"/>
                  </a:lnTo>
                  <a:lnTo>
                    <a:pt x="9111" y="9806"/>
                  </a:lnTo>
                  <a:lnTo>
                    <a:pt x="9386" y="9723"/>
                  </a:lnTo>
                  <a:lnTo>
                    <a:pt x="9665" y="9636"/>
                  </a:lnTo>
                  <a:lnTo>
                    <a:pt x="9949" y="9560"/>
                  </a:lnTo>
                  <a:lnTo>
                    <a:pt x="10237" y="9477"/>
                  </a:lnTo>
                  <a:lnTo>
                    <a:pt x="10632" y="9369"/>
                  </a:lnTo>
                  <a:lnTo>
                    <a:pt x="11013" y="9259"/>
                  </a:lnTo>
                  <a:lnTo>
                    <a:pt x="11381" y="9141"/>
                  </a:lnTo>
                  <a:lnTo>
                    <a:pt x="11735" y="9016"/>
                  </a:lnTo>
                  <a:lnTo>
                    <a:pt x="12081" y="8888"/>
                  </a:lnTo>
                  <a:lnTo>
                    <a:pt x="12409" y="8749"/>
                  </a:lnTo>
                  <a:lnTo>
                    <a:pt x="12729" y="8614"/>
                  </a:lnTo>
                  <a:lnTo>
                    <a:pt x="13034" y="8469"/>
                  </a:lnTo>
                  <a:lnTo>
                    <a:pt x="13327" y="8323"/>
                  </a:lnTo>
                  <a:lnTo>
                    <a:pt x="13615" y="8174"/>
                  </a:lnTo>
                  <a:lnTo>
                    <a:pt x="13886" y="8015"/>
                  </a:lnTo>
                  <a:lnTo>
                    <a:pt x="14143" y="7859"/>
                  </a:lnTo>
                  <a:lnTo>
                    <a:pt x="14396" y="7696"/>
                  </a:lnTo>
                  <a:lnTo>
                    <a:pt x="14631" y="7530"/>
                  </a:lnTo>
                  <a:lnTo>
                    <a:pt x="14861" y="7360"/>
                  </a:lnTo>
                  <a:lnTo>
                    <a:pt x="15078" y="7191"/>
                  </a:lnTo>
                  <a:lnTo>
                    <a:pt x="15287" y="7014"/>
                  </a:lnTo>
                  <a:lnTo>
                    <a:pt x="15491" y="6841"/>
                  </a:lnTo>
                  <a:lnTo>
                    <a:pt x="15677" y="6664"/>
                  </a:lnTo>
                  <a:lnTo>
                    <a:pt x="15859" y="6484"/>
                  </a:lnTo>
                  <a:lnTo>
                    <a:pt x="16027" y="6301"/>
                  </a:lnTo>
                  <a:lnTo>
                    <a:pt x="16191" y="6117"/>
                  </a:lnTo>
                  <a:lnTo>
                    <a:pt x="16342" y="5933"/>
                  </a:lnTo>
                  <a:lnTo>
                    <a:pt x="16488" y="5750"/>
                  </a:lnTo>
                  <a:lnTo>
                    <a:pt x="16621" y="5566"/>
                  </a:lnTo>
                  <a:lnTo>
                    <a:pt x="16754" y="5379"/>
                  </a:lnTo>
                  <a:lnTo>
                    <a:pt x="16874" y="5192"/>
                  </a:lnTo>
                  <a:lnTo>
                    <a:pt x="16989" y="5005"/>
                  </a:lnTo>
                  <a:lnTo>
                    <a:pt x="17096" y="4818"/>
                  </a:lnTo>
                  <a:lnTo>
                    <a:pt x="17198" y="4631"/>
                  </a:lnTo>
                  <a:lnTo>
                    <a:pt x="17286" y="4447"/>
                  </a:lnTo>
                  <a:lnTo>
                    <a:pt x="17370" y="4260"/>
                  </a:lnTo>
                  <a:lnTo>
                    <a:pt x="17455" y="4073"/>
                  </a:lnTo>
                  <a:lnTo>
                    <a:pt x="17526" y="3890"/>
                  </a:lnTo>
                  <a:lnTo>
                    <a:pt x="17592" y="3713"/>
                  </a:lnTo>
                  <a:lnTo>
                    <a:pt x="17659" y="3533"/>
                  </a:lnTo>
                  <a:lnTo>
                    <a:pt x="17712" y="3353"/>
                  </a:lnTo>
                  <a:lnTo>
                    <a:pt x="17761" y="3176"/>
                  </a:lnTo>
                  <a:lnTo>
                    <a:pt x="17809" y="3003"/>
                  </a:lnTo>
                  <a:lnTo>
                    <a:pt x="17849" y="2830"/>
                  </a:lnTo>
                  <a:lnTo>
                    <a:pt x="17885" y="2660"/>
                  </a:lnTo>
                  <a:lnTo>
                    <a:pt x="17920" y="2494"/>
                  </a:lnTo>
                  <a:lnTo>
                    <a:pt x="17947" y="2331"/>
                  </a:lnTo>
                  <a:lnTo>
                    <a:pt x="17969" y="2172"/>
                  </a:lnTo>
                  <a:lnTo>
                    <a:pt x="18009" y="1860"/>
                  </a:lnTo>
                  <a:lnTo>
                    <a:pt x="18035" y="1569"/>
                  </a:lnTo>
                  <a:lnTo>
                    <a:pt x="18044" y="1292"/>
                  </a:lnTo>
                  <a:lnTo>
                    <a:pt x="18053" y="1036"/>
                  </a:lnTo>
                  <a:lnTo>
                    <a:pt x="18044" y="800"/>
                  </a:lnTo>
                  <a:lnTo>
                    <a:pt x="18035" y="592"/>
                  </a:lnTo>
                  <a:lnTo>
                    <a:pt x="18018" y="402"/>
                  </a:lnTo>
                  <a:lnTo>
                    <a:pt x="18000" y="242"/>
                  </a:lnTo>
                  <a:lnTo>
                    <a:pt x="17969" y="0"/>
                  </a:lnTo>
                  <a:close/>
                  <a:moveTo>
                    <a:pt x="6476" y="0"/>
                  </a:moveTo>
                  <a:lnTo>
                    <a:pt x="15124" y="0"/>
                  </a:lnTo>
                  <a:lnTo>
                    <a:pt x="15212" y="7"/>
                  </a:lnTo>
                  <a:lnTo>
                    <a:pt x="15297" y="14"/>
                  </a:lnTo>
                  <a:lnTo>
                    <a:pt x="15381" y="31"/>
                  </a:lnTo>
                  <a:lnTo>
                    <a:pt x="15461" y="56"/>
                  </a:lnTo>
                  <a:lnTo>
                    <a:pt x="15537" y="83"/>
                  </a:lnTo>
                  <a:lnTo>
                    <a:pt x="15608" y="118"/>
                  </a:lnTo>
                  <a:lnTo>
                    <a:pt x="15674" y="156"/>
                  </a:lnTo>
                  <a:lnTo>
                    <a:pt x="15732" y="198"/>
                  </a:lnTo>
                  <a:lnTo>
                    <a:pt x="15794" y="250"/>
                  </a:lnTo>
                  <a:lnTo>
                    <a:pt x="15843" y="302"/>
                  </a:lnTo>
                  <a:lnTo>
                    <a:pt x="15887" y="358"/>
                  </a:lnTo>
                  <a:lnTo>
                    <a:pt x="15918" y="413"/>
                  </a:lnTo>
                  <a:lnTo>
                    <a:pt x="15945" y="476"/>
                  </a:lnTo>
                  <a:lnTo>
                    <a:pt x="15967" y="542"/>
                  </a:lnTo>
                  <a:lnTo>
                    <a:pt x="15985" y="611"/>
                  </a:lnTo>
                  <a:lnTo>
                    <a:pt x="15989" y="677"/>
                  </a:lnTo>
                  <a:lnTo>
                    <a:pt x="15985" y="747"/>
                  </a:lnTo>
                  <a:lnTo>
                    <a:pt x="15967" y="816"/>
                  </a:lnTo>
                  <a:lnTo>
                    <a:pt x="15945" y="879"/>
                  </a:lnTo>
                  <a:lnTo>
                    <a:pt x="15918" y="941"/>
                  </a:lnTo>
                  <a:lnTo>
                    <a:pt x="15887" y="1000"/>
                  </a:lnTo>
                  <a:lnTo>
                    <a:pt x="15843" y="1056"/>
                  </a:lnTo>
                  <a:lnTo>
                    <a:pt x="15794" y="1108"/>
                  </a:lnTo>
                  <a:lnTo>
                    <a:pt x="15732" y="1153"/>
                  </a:lnTo>
                  <a:lnTo>
                    <a:pt x="15674" y="1202"/>
                  </a:lnTo>
                  <a:lnTo>
                    <a:pt x="15608" y="1240"/>
                  </a:lnTo>
                  <a:lnTo>
                    <a:pt x="15537" y="1271"/>
                  </a:lnTo>
                  <a:lnTo>
                    <a:pt x="15461" y="1299"/>
                  </a:lnTo>
                  <a:lnTo>
                    <a:pt x="15381" y="1323"/>
                  </a:lnTo>
                  <a:lnTo>
                    <a:pt x="15297" y="1337"/>
                  </a:lnTo>
                  <a:lnTo>
                    <a:pt x="15212" y="1351"/>
                  </a:lnTo>
                  <a:lnTo>
                    <a:pt x="6388" y="1351"/>
                  </a:lnTo>
                  <a:lnTo>
                    <a:pt x="6299" y="1337"/>
                  </a:lnTo>
                  <a:lnTo>
                    <a:pt x="6219" y="1323"/>
                  </a:lnTo>
                  <a:lnTo>
                    <a:pt x="6134" y="1299"/>
                  </a:lnTo>
                  <a:lnTo>
                    <a:pt x="6059" y="1271"/>
                  </a:lnTo>
                  <a:lnTo>
                    <a:pt x="5988" y="1240"/>
                  </a:lnTo>
                  <a:lnTo>
                    <a:pt x="5921" y="1202"/>
                  </a:lnTo>
                  <a:lnTo>
                    <a:pt x="5859" y="1153"/>
                  </a:lnTo>
                  <a:lnTo>
                    <a:pt x="5806" y="1108"/>
                  </a:lnTo>
                  <a:lnTo>
                    <a:pt x="5757" y="1056"/>
                  </a:lnTo>
                  <a:lnTo>
                    <a:pt x="5713" y="1000"/>
                  </a:lnTo>
                  <a:lnTo>
                    <a:pt x="5673" y="941"/>
                  </a:lnTo>
                  <a:lnTo>
                    <a:pt x="5646" y="879"/>
                  </a:lnTo>
                  <a:lnTo>
                    <a:pt x="5624" y="816"/>
                  </a:lnTo>
                  <a:lnTo>
                    <a:pt x="5615" y="747"/>
                  </a:lnTo>
                  <a:lnTo>
                    <a:pt x="5611" y="677"/>
                  </a:lnTo>
                  <a:lnTo>
                    <a:pt x="5615" y="611"/>
                  </a:lnTo>
                  <a:lnTo>
                    <a:pt x="5624" y="542"/>
                  </a:lnTo>
                  <a:lnTo>
                    <a:pt x="5646" y="476"/>
                  </a:lnTo>
                  <a:lnTo>
                    <a:pt x="5673" y="413"/>
                  </a:lnTo>
                  <a:lnTo>
                    <a:pt x="5713" y="358"/>
                  </a:lnTo>
                  <a:lnTo>
                    <a:pt x="5757" y="302"/>
                  </a:lnTo>
                  <a:lnTo>
                    <a:pt x="5806" y="250"/>
                  </a:lnTo>
                  <a:lnTo>
                    <a:pt x="5859" y="198"/>
                  </a:lnTo>
                  <a:lnTo>
                    <a:pt x="5921" y="156"/>
                  </a:lnTo>
                  <a:lnTo>
                    <a:pt x="5988" y="118"/>
                  </a:lnTo>
                  <a:lnTo>
                    <a:pt x="6059" y="83"/>
                  </a:lnTo>
                  <a:lnTo>
                    <a:pt x="6134" y="56"/>
                  </a:lnTo>
                  <a:lnTo>
                    <a:pt x="6219" y="31"/>
                  </a:lnTo>
                  <a:lnTo>
                    <a:pt x="6299" y="14"/>
                  </a:lnTo>
                  <a:lnTo>
                    <a:pt x="6388" y="7"/>
                  </a:lnTo>
                  <a:lnTo>
                    <a:pt x="6476" y="0"/>
                  </a:lnTo>
                  <a:close/>
                  <a:moveTo>
                    <a:pt x="58" y="0"/>
                  </a:moveTo>
                  <a:lnTo>
                    <a:pt x="3631" y="0"/>
                  </a:lnTo>
                  <a:lnTo>
                    <a:pt x="3605" y="208"/>
                  </a:lnTo>
                  <a:lnTo>
                    <a:pt x="3587" y="340"/>
                  </a:lnTo>
                  <a:lnTo>
                    <a:pt x="3569" y="499"/>
                  </a:lnTo>
                  <a:lnTo>
                    <a:pt x="3561" y="673"/>
                  </a:lnTo>
                  <a:lnTo>
                    <a:pt x="3552" y="867"/>
                  </a:lnTo>
                  <a:lnTo>
                    <a:pt x="3552" y="1303"/>
                  </a:lnTo>
                  <a:lnTo>
                    <a:pt x="3565" y="1543"/>
                  </a:lnTo>
                  <a:lnTo>
                    <a:pt x="3587" y="1799"/>
                  </a:lnTo>
                  <a:lnTo>
                    <a:pt x="3614" y="2066"/>
                  </a:lnTo>
                  <a:lnTo>
                    <a:pt x="3658" y="2347"/>
                  </a:lnTo>
                  <a:lnTo>
                    <a:pt x="3707" y="2638"/>
                  </a:lnTo>
                  <a:lnTo>
                    <a:pt x="3773" y="2933"/>
                  </a:lnTo>
                  <a:lnTo>
                    <a:pt x="3808" y="3085"/>
                  </a:lnTo>
                  <a:lnTo>
                    <a:pt x="3853" y="3241"/>
                  </a:lnTo>
                  <a:lnTo>
                    <a:pt x="3901" y="3394"/>
                  </a:lnTo>
                  <a:lnTo>
                    <a:pt x="3950" y="3553"/>
                  </a:lnTo>
                  <a:lnTo>
                    <a:pt x="4008" y="3709"/>
                  </a:lnTo>
                  <a:lnTo>
                    <a:pt x="4061" y="3869"/>
                  </a:lnTo>
                  <a:lnTo>
                    <a:pt x="4127" y="4032"/>
                  </a:lnTo>
                  <a:lnTo>
                    <a:pt x="4198" y="4195"/>
                  </a:lnTo>
                  <a:lnTo>
                    <a:pt x="4269" y="4358"/>
                  </a:lnTo>
                  <a:lnTo>
                    <a:pt x="4344" y="4521"/>
                  </a:lnTo>
                  <a:lnTo>
                    <a:pt x="4428" y="4680"/>
                  </a:lnTo>
                  <a:lnTo>
                    <a:pt x="4521" y="4850"/>
                  </a:lnTo>
                  <a:lnTo>
                    <a:pt x="4614" y="5009"/>
                  </a:lnTo>
                  <a:lnTo>
                    <a:pt x="4712" y="5172"/>
                  </a:lnTo>
                  <a:lnTo>
                    <a:pt x="4814" y="5339"/>
                  </a:lnTo>
                  <a:lnTo>
                    <a:pt x="4924" y="5502"/>
                  </a:lnTo>
                  <a:lnTo>
                    <a:pt x="5044" y="5665"/>
                  </a:lnTo>
                  <a:lnTo>
                    <a:pt x="5172" y="5828"/>
                  </a:lnTo>
                  <a:lnTo>
                    <a:pt x="5296" y="5991"/>
                  </a:lnTo>
                  <a:lnTo>
                    <a:pt x="5434" y="6153"/>
                  </a:lnTo>
                  <a:lnTo>
                    <a:pt x="5575" y="6316"/>
                  </a:lnTo>
                  <a:lnTo>
                    <a:pt x="5730" y="6476"/>
                  </a:lnTo>
                  <a:lnTo>
                    <a:pt x="5881" y="6632"/>
                  </a:lnTo>
                  <a:lnTo>
                    <a:pt x="6045" y="6791"/>
                  </a:lnTo>
                  <a:lnTo>
                    <a:pt x="6222" y="6944"/>
                  </a:lnTo>
                  <a:lnTo>
                    <a:pt x="6395" y="7100"/>
                  </a:lnTo>
                  <a:lnTo>
                    <a:pt x="6581" y="7249"/>
                  </a:lnTo>
                  <a:lnTo>
                    <a:pt x="6780" y="7398"/>
                  </a:lnTo>
                  <a:lnTo>
                    <a:pt x="6979" y="7547"/>
                  </a:lnTo>
                  <a:lnTo>
                    <a:pt x="7187" y="7693"/>
                  </a:lnTo>
                  <a:lnTo>
                    <a:pt x="7404" y="7835"/>
                  </a:lnTo>
                  <a:lnTo>
                    <a:pt x="7635" y="7977"/>
                  </a:lnTo>
                  <a:lnTo>
                    <a:pt x="7865" y="8112"/>
                  </a:lnTo>
                  <a:lnTo>
                    <a:pt x="8113" y="8251"/>
                  </a:lnTo>
                  <a:lnTo>
                    <a:pt x="8361" y="8379"/>
                  </a:lnTo>
                  <a:lnTo>
                    <a:pt x="8627" y="8507"/>
                  </a:lnTo>
                  <a:lnTo>
                    <a:pt x="8374" y="8587"/>
                  </a:lnTo>
                  <a:lnTo>
                    <a:pt x="8126" y="8670"/>
                  </a:lnTo>
                  <a:lnTo>
                    <a:pt x="7887" y="8750"/>
                  </a:lnTo>
                  <a:lnTo>
                    <a:pt x="7648" y="8837"/>
                  </a:lnTo>
                  <a:lnTo>
                    <a:pt x="7413" y="8920"/>
                  </a:lnTo>
                  <a:lnTo>
                    <a:pt x="7183" y="9007"/>
                  </a:lnTo>
                  <a:lnTo>
                    <a:pt x="6957" y="9097"/>
                  </a:lnTo>
                  <a:lnTo>
                    <a:pt x="6736" y="9187"/>
                  </a:lnTo>
                  <a:lnTo>
                    <a:pt x="6514" y="9280"/>
                  </a:lnTo>
                  <a:lnTo>
                    <a:pt x="6302" y="9371"/>
                  </a:lnTo>
                  <a:lnTo>
                    <a:pt x="6089" y="9468"/>
                  </a:lnTo>
                  <a:lnTo>
                    <a:pt x="5881" y="9561"/>
                  </a:lnTo>
                  <a:lnTo>
                    <a:pt x="5677" y="9662"/>
                  </a:lnTo>
                  <a:lnTo>
                    <a:pt x="5478" y="9759"/>
                  </a:lnTo>
                  <a:lnTo>
                    <a:pt x="5279" y="9863"/>
                  </a:lnTo>
                  <a:lnTo>
                    <a:pt x="5088" y="9960"/>
                  </a:lnTo>
                  <a:lnTo>
                    <a:pt x="4854" y="9807"/>
                  </a:lnTo>
                  <a:lnTo>
                    <a:pt x="4619" y="9648"/>
                  </a:lnTo>
                  <a:lnTo>
                    <a:pt x="4393" y="9485"/>
                  </a:lnTo>
                  <a:lnTo>
                    <a:pt x="4180" y="9322"/>
                  </a:lnTo>
                  <a:lnTo>
                    <a:pt x="3972" y="9156"/>
                  </a:lnTo>
                  <a:lnTo>
                    <a:pt x="3773" y="8993"/>
                  </a:lnTo>
                  <a:lnTo>
                    <a:pt x="3574" y="8823"/>
                  </a:lnTo>
                  <a:lnTo>
                    <a:pt x="3388" y="8656"/>
                  </a:lnTo>
                  <a:lnTo>
                    <a:pt x="3211" y="8487"/>
                  </a:lnTo>
                  <a:lnTo>
                    <a:pt x="3034" y="8313"/>
                  </a:lnTo>
                  <a:lnTo>
                    <a:pt x="2865" y="8143"/>
                  </a:lnTo>
                  <a:lnTo>
                    <a:pt x="2701" y="7970"/>
                  </a:lnTo>
                  <a:lnTo>
                    <a:pt x="2546" y="7797"/>
                  </a:lnTo>
                  <a:lnTo>
                    <a:pt x="2400" y="7623"/>
                  </a:lnTo>
                  <a:lnTo>
                    <a:pt x="2259" y="7450"/>
                  </a:lnTo>
                  <a:lnTo>
                    <a:pt x="2121" y="7273"/>
                  </a:lnTo>
                  <a:lnTo>
                    <a:pt x="1984" y="7103"/>
                  </a:lnTo>
                  <a:lnTo>
                    <a:pt x="1860" y="6927"/>
                  </a:lnTo>
                  <a:lnTo>
                    <a:pt x="1740" y="6753"/>
                  </a:lnTo>
                  <a:lnTo>
                    <a:pt x="1630" y="6580"/>
                  </a:lnTo>
                  <a:lnTo>
                    <a:pt x="1515" y="6407"/>
                  </a:lnTo>
                  <a:lnTo>
                    <a:pt x="1413" y="6233"/>
                  </a:lnTo>
                  <a:lnTo>
                    <a:pt x="1311" y="6063"/>
                  </a:lnTo>
                  <a:lnTo>
                    <a:pt x="1218" y="5893"/>
                  </a:lnTo>
                  <a:lnTo>
                    <a:pt x="1134" y="5720"/>
                  </a:lnTo>
                  <a:lnTo>
                    <a:pt x="1045" y="5554"/>
                  </a:lnTo>
                  <a:lnTo>
                    <a:pt x="961" y="5387"/>
                  </a:lnTo>
                  <a:lnTo>
                    <a:pt x="890" y="5221"/>
                  </a:lnTo>
                  <a:lnTo>
                    <a:pt x="815" y="5058"/>
                  </a:lnTo>
                  <a:lnTo>
                    <a:pt x="748" y="4895"/>
                  </a:lnTo>
                  <a:lnTo>
                    <a:pt x="629" y="4576"/>
                  </a:lnTo>
                  <a:lnTo>
                    <a:pt x="562" y="4396"/>
                  </a:lnTo>
                  <a:lnTo>
                    <a:pt x="505" y="4212"/>
                  </a:lnTo>
                  <a:lnTo>
                    <a:pt x="443" y="4032"/>
                  </a:lnTo>
                  <a:lnTo>
                    <a:pt x="394" y="3855"/>
                  </a:lnTo>
                  <a:lnTo>
                    <a:pt x="345" y="3675"/>
                  </a:lnTo>
                  <a:lnTo>
                    <a:pt x="301" y="3505"/>
                  </a:lnTo>
                  <a:lnTo>
                    <a:pt x="226" y="3158"/>
                  </a:lnTo>
                  <a:lnTo>
                    <a:pt x="159" y="2825"/>
                  </a:lnTo>
                  <a:lnTo>
                    <a:pt x="111" y="2500"/>
                  </a:lnTo>
                  <a:lnTo>
                    <a:pt x="66" y="2184"/>
                  </a:lnTo>
                  <a:lnTo>
                    <a:pt x="40" y="1879"/>
                  </a:lnTo>
                  <a:lnTo>
                    <a:pt x="18" y="1591"/>
                  </a:lnTo>
                  <a:lnTo>
                    <a:pt x="4" y="1314"/>
                  </a:lnTo>
                  <a:lnTo>
                    <a:pt x="0" y="1054"/>
                  </a:lnTo>
                  <a:lnTo>
                    <a:pt x="4" y="804"/>
                  </a:lnTo>
                  <a:lnTo>
                    <a:pt x="13" y="579"/>
                  </a:lnTo>
                  <a:lnTo>
                    <a:pt x="22" y="364"/>
                  </a:lnTo>
                  <a:lnTo>
                    <a:pt x="40" y="17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205" name="组合 2"/>
          <p:cNvSpPr/>
          <p:nvPr/>
        </p:nvSpPr>
        <p:spPr>
          <a:xfrm>
            <a:off x="672240" y="3315534"/>
            <a:ext cx="16034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平台介绍</a:t>
            </a:r>
          </a:p>
        </p:txBody>
      </p:sp>
      <p:sp>
        <p:nvSpPr>
          <p:cNvPr id="206" name="组合 3"/>
          <p:cNvSpPr/>
          <p:nvPr/>
        </p:nvSpPr>
        <p:spPr>
          <a:xfrm>
            <a:off x="2723722" y="3315534"/>
            <a:ext cx="16034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广告创意</a:t>
            </a:r>
          </a:p>
        </p:txBody>
      </p:sp>
      <p:sp>
        <p:nvSpPr>
          <p:cNvPr id="207" name="组合 4"/>
          <p:cNvSpPr/>
          <p:nvPr/>
        </p:nvSpPr>
        <p:spPr>
          <a:xfrm>
            <a:off x="4655778" y="3315534"/>
            <a:ext cx="184234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平台功能</a:t>
            </a:r>
          </a:p>
        </p:txBody>
      </p:sp>
      <p:sp>
        <p:nvSpPr>
          <p:cNvPr id="208" name="组合 5"/>
          <p:cNvSpPr/>
          <p:nvPr/>
        </p:nvSpPr>
        <p:spPr>
          <a:xfrm>
            <a:off x="6785108" y="3315534"/>
            <a:ext cx="16866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合作案例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9" presetClass="entr" fill="hold" grpId="7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9" presetClass="entr" fill="hold" grpId="8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9" presetClass="entr" fill="hold" grpId="9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7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9" presetClass="entr" fill="hold" grpId="1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1" grpId="1" animBg="1" advAuto="0"/>
      <p:bldP spid="192" grpId="2" animBg="1" advAuto="0"/>
      <p:bldP spid="195" grpId="3" animBg="1" advAuto="0"/>
      <p:bldP spid="198" grpId="4" animBg="1" advAuto="0"/>
      <p:bldP spid="201" grpId="5" animBg="1" advAuto="0"/>
      <p:bldP spid="204" grpId="6" animBg="1" advAuto="0"/>
      <p:bldP spid="205" grpId="7" animBg="1" advAuto="0"/>
      <p:bldP spid="206" grpId="8" animBg="1" advAuto="0"/>
      <p:bldP spid="207" grpId="9" animBg="1" advAuto="0"/>
      <p:bldP spid="208" grpId="10" animBg="1" advAuto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213" name="成组"/>
          <p:cNvGrpSpPr/>
          <p:nvPr/>
        </p:nvGrpSpPr>
        <p:grpSpPr>
          <a:xfrm>
            <a:off x="6212506" y="1664236"/>
            <a:ext cx="1462942" cy="3119842"/>
            <a:chOff x="0" y="0"/>
            <a:chExt cx="1462940" cy="3119840"/>
          </a:xfrm>
        </p:grpSpPr>
        <p:pic>
          <p:nvPicPr>
            <p:cNvPr id="211" name="image.png" descr="image.png"/>
            <p:cNvPicPr>
              <a:picLocks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0" y="0"/>
              <a:ext cx="1462941" cy="3119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2" name="pasted-image.png" descr="pasted-image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rcRect/>
            <a:stretch>
              <a:fillRect/>
            </a:stretch>
          </p:blipFill>
          <p:spPr>
            <a:xfrm>
              <a:off x="36149" y="312686"/>
              <a:ext cx="1365169" cy="242818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216" name="成组"/>
          <p:cNvGrpSpPr/>
          <p:nvPr/>
        </p:nvGrpSpPr>
        <p:grpSpPr>
          <a:xfrm>
            <a:off x="3953784" y="1664236"/>
            <a:ext cx="1462941" cy="3119842"/>
            <a:chOff x="0" y="0"/>
            <a:chExt cx="1462940" cy="3119840"/>
          </a:xfrm>
        </p:grpSpPr>
        <p:pic>
          <p:nvPicPr>
            <p:cNvPr id="214" name="image.png" descr="image.png"/>
            <p:cNvPicPr>
              <a:picLocks/>
            </p:cNvPicPr>
            <p:nvPr/>
          </p:nvPicPr>
          <p:blipFill>
            <a:blip r:embed="rId2" cstate="print">
              <a:extLst/>
            </a:blip>
            <a:srcRect/>
            <a:stretch>
              <a:fillRect/>
            </a:stretch>
          </p:blipFill>
          <p:spPr>
            <a:xfrm>
              <a:off x="0" y="0"/>
              <a:ext cx="1462941" cy="3119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15" name="pasted-image.png" descr="pasted-image.pn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rcRect/>
            <a:stretch>
              <a:fillRect/>
            </a:stretch>
          </p:blipFill>
          <p:spPr>
            <a:xfrm>
              <a:off x="52249" y="358895"/>
              <a:ext cx="1341720" cy="2386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17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8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19" name="文本框 49"/>
          <p:cNvSpPr/>
          <p:nvPr/>
        </p:nvSpPr>
        <p:spPr>
          <a:xfrm>
            <a:off x="286939" y="412750"/>
            <a:ext cx="27384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7</a:t>
            </a:r>
          </a:p>
        </p:txBody>
      </p:sp>
      <p:sp>
        <p:nvSpPr>
          <p:cNvPr id="220" name="TextBox 10"/>
          <p:cNvSpPr/>
          <p:nvPr/>
        </p:nvSpPr>
        <p:spPr>
          <a:xfrm>
            <a:off x="755576" y="483518"/>
            <a:ext cx="136815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砸蛋</a:t>
            </a:r>
          </a:p>
        </p:txBody>
      </p:sp>
      <p:pic>
        <p:nvPicPr>
          <p:cNvPr id="221" name="image.png" descr="image.png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83301" y="972811"/>
            <a:ext cx="1791337" cy="382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22" name="pasted-image.png" descr="pasted-image.png"/>
          <p:cNvPicPr>
            <a:picLocks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1259819" y="1435096"/>
            <a:ext cx="1638301" cy="289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pasted-image.png" descr="pasted-image.png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4004539" y="2022260"/>
            <a:ext cx="1325507" cy="2357634"/>
          </a:xfrm>
          <a:prstGeom prst="rect">
            <a:avLst/>
          </a:prstGeom>
          <a:ln w="12700">
            <a:miter lim="400000"/>
          </a:ln>
        </p:spPr>
      </p:pic>
      <p:sp>
        <p:nvSpPr>
          <p:cNvPr id="224" name="矩形"/>
          <p:cNvSpPr/>
          <p:nvPr/>
        </p:nvSpPr>
        <p:spPr>
          <a:xfrm>
            <a:off x="1056048" y="1356074"/>
            <a:ext cx="1967158" cy="3032914"/>
          </a:xfrm>
          <a:prstGeom prst="rect">
            <a:avLst/>
          </a:prstGeom>
          <a:ln w="38100">
            <a:solidFill>
              <a:srgbClr val="FFC00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7" grpId="1" animBg="1" advAuto="0"/>
      <p:bldP spid="218" grpId="2" animBg="1" advAuto="0"/>
      <p:bldP spid="219" grpId="3" animBg="1" advAuto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27" name="image.png" descr="image.png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70601" y="985511"/>
            <a:ext cx="1791337" cy="3820170"/>
          </a:xfrm>
          <a:prstGeom prst="rect">
            <a:avLst/>
          </a:prstGeom>
          <a:ln w="12700">
            <a:miter lim="400000"/>
          </a:ln>
        </p:spPr>
      </p:pic>
      <p:sp>
        <p:nvSpPr>
          <p:cNvPr id="228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29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30" name="文本框 49"/>
          <p:cNvSpPr/>
          <p:nvPr/>
        </p:nvSpPr>
        <p:spPr>
          <a:xfrm>
            <a:off x="286939" y="412750"/>
            <a:ext cx="27384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8</a:t>
            </a:r>
          </a:p>
        </p:txBody>
      </p:sp>
      <p:sp>
        <p:nvSpPr>
          <p:cNvPr id="231" name="TextBox 10"/>
          <p:cNvSpPr/>
          <p:nvPr/>
        </p:nvSpPr>
        <p:spPr>
          <a:xfrm>
            <a:off x="755576" y="483518"/>
            <a:ext cx="1728193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抽奖转盘</a:t>
            </a:r>
          </a:p>
        </p:txBody>
      </p:sp>
      <p:pic>
        <p:nvPicPr>
          <p:cNvPr id="232" name="pasted-image.png" descr="pasted-image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44890" y="1434637"/>
            <a:ext cx="1642759" cy="2921919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12506" y="1664236"/>
            <a:ext cx="1462942" cy="31198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6" name="成组"/>
          <p:cNvGrpSpPr/>
          <p:nvPr/>
        </p:nvGrpSpPr>
        <p:grpSpPr>
          <a:xfrm>
            <a:off x="3953784" y="1664236"/>
            <a:ext cx="1462941" cy="3119842"/>
            <a:chOff x="0" y="0"/>
            <a:chExt cx="1462940" cy="3119840"/>
          </a:xfrm>
        </p:grpSpPr>
        <p:pic>
          <p:nvPicPr>
            <p:cNvPr id="234" name="image.png" descr="image.png"/>
            <p:cNvPicPr>
              <a:picLocks/>
            </p:cNvPicPr>
            <p:nvPr/>
          </p:nvPicPr>
          <p:blipFill>
            <a:blip r:embed="rId2" cstate="print">
              <a:extLst/>
            </a:blip>
            <a:srcRect/>
            <a:stretch>
              <a:fillRect/>
            </a:stretch>
          </p:blipFill>
          <p:spPr>
            <a:xfrm>
              <a:off x="0" y="0"/>
              <a:ext cx="1462941" cy="3119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35" name="pasted-image.png" descr="pasted-image.pn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rcRect/>
            <a:stretch>
              <a:fillRect/>
            </a:stretch>
          </p:blipFill>
          <p:spPr>
            <a:xfrm>
              <a:off x="52249" y="358895"/>
              <a:ext cx="1341720" cy="2386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237" name="矩形"/>
          <p:cNvSpPr/>
          <p:nvPr/>
        </p:nvSpPr>
        <p:spPr>
          <a:xfrm>
            <a:off x="1056048" y="1356074"/>
            <a:ext cx="1967158" cy="3032914"/>
          </a:xfrm>
          <a:prstGeom prst="rect">
            <a:avLst/>
          </a:prstGeom>
          <a:ln w="38100">
            <a:solidFill>
              <a:srgbClr val="FFC00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38" name="pasted-image.png" descr="pasted-image.png"/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>
          <a:xfrm>
            <a:off x="6248453" y="1984258"/>
            <a:ext cx="1368186" cy="24335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1" animBg="1" advAuto="0"/>
      <p:bldP spid="229" grpId="2" animBg="1" advAuto="0"/>
      <p:bldP spid="230" grpId="3" animBg="1" advAuto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41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2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3" name="文本框 49"/>
          <p:cNvSpPr/>
          <p:nvPr/>
        </p:nvSpPr>
        <p:spPr>
          <a:xfrm>
            <a:off x="286939" y="412750"/>
            <a:ext cx="27384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9</a:t>
            </a:r>
          </a:p>
        </p:txBody>
      </p:sp>
      <p:sp>
        <p:nvSpPr>
          <p:cNvPr id="244" name="TextBox 10"/>
          <p:cNvSpPr/>
          <p:nvPr/>
        </p:nvSpPr>
        <p:spPr>
          <a:xfrm>
            <a:off x="755576" y="483518"/>
            <a:ext cx="129614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夹娃娃</a:t>
            </a:r>
          </a:p>
        </p:txBody>
      </p:sp>
      <p:pic>
        <p:nvPicPr>
          <p:cNvPr id="245" name="image.png" descr="image.png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47687" y="981715"/>
            <a:ext cx="1791336" cy="382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6" name="Picture 2" descr="Picture 2"/>
          <p:cNvPicPr>
            <a:picLocks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24205" y="1443999"/>
            <a:ext cx="1638301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矩形"/>
          <p:cNvSpPr/>
          <p:nvPr/>
        </p:nvSpPr>
        <p:spPr>
          <a:xfrm>
            <a:off x="1056048" y="1356074"/>
            <a:ext cx="1967158" cy="3032914"/>
          </a:xfrm>
          <a:prstGeom prst="rect">
            <a:avLst/>
          </a:prstGeom>
          <a:ln w="38100">
            <a:solidFill>
              <a:srgbClr val="FFC00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48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12506" y="1664236"/>
            <a:ext cx="1462942" cy="311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49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53784" y="1664236"/>
            <a:ext cx="1462941" cy="311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50" name="Picture 3" descr="Picture 3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037182" y="1998595"/>
            <a:ext cx="1296145" cy="2451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251" name="pasted-image.png" descr="pasted-image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6260231" y="2025729"/>
            <a:ext cx="1347610" cy="239694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1" grpId="1" animBg="1" advAuto="0"/>
      <p:bldP spid="242" grpId="2" animBg="1" advAuto="0"/>
      <p:bldP spid="243" grpId="3" animBg="1" advAuto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54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5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56" name="文本框 49"/>
          <p:cNvSpPr/>
          <p:nvPr/>
        </p:nvSpPr>
        <p:spPr>
          <a:xfrm>
            <a:off x="159939" y="412750"/>
            <a:ext cx="528571" cy="523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10</a:t>
            </a:r>
          </a:p>
        </p:txBody>
      </p:sp>
      <p:sp>
        <p:nvSpPr>
          <p:cNvPr id="257" name="TextBox 10"/>
          <p:cNvSpPr/>
          <p:nvPr/>
        </p:nvSpPr>
        <p:spPr>
          <a:xfrm>
            <a:off x="595311" y="477584"/>
            <a:ext cx="129614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门面</a:t>
            </a:r>
          </a:p>
        </p:txBody>
      </p:sp>
      <p:pic>
        <p:nvPicPr>
          <p:cNvPr id="258" name="image.png" descr="image.png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83301" y="972811"/>
            <a:ext cx="1791337" cy="382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asted-image.png" descr="pasted-image.png"/>
          <p:cNvPicPr>
            <a:picLocks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59819" y="1425901"/>
            <a:ext cx="1638301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矩形"/>
          <p:cNvSpPr/>
          <p:nvPr/>
        </p:nvSpPr>
        <p:spPr>
          <a:xfrm>
            <a:off x="1056048" y="1356074"/>
            <a:ext cx="1967158" cy="3032914"/>
          </a:xfrm>
          <a:prstGeom prst="rect">
            <a:avLst/>
          </a:prstGeom>
          <a:ln w="38100">
            <a:solidFill>
              <a:srgbClr val="FFC00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61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12506" y="1664236"/>
            <a:ext cx="1462942" cy="311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2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53784" y="1664236"/>
            <a:ext cx="1462941" cy="311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63" name="pasted-image.png" descr="pasted-image.png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4006003" y="2036111"/>
            <a:ext cx="1358684" cy="24013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4" name="pasted-image.png" descr="pasted-image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6268895" y="2023411"/>
            <a:ext cx="1350164" cy="24014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4" grpId="1" animBg="1" advAuto="0"/>
      <p:bldP spid="255" grpId="2" animBg="1" advAuto="0"/>
      <p:bldP spid="256" grpId="3" animBg="1" advAuto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pic>
        <p:nvPicPr>
          <p:cNvPr id="267" name="image.png" descr="image.png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83301" y="972811"/>
            <a:ext cx="1791337" cy="382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68" name="pasted-image.png" descr="pasted-image.png"/>
          <p:cNvPicPr>
            <a:picLocks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61337" y="1428601"/>
            <a:ext cx="1635265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0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71" name="文本框 49"/>
          <p:cNvSpPr/>
          <p:nvPr/>
        </p:nvSpPr>
        <p:spPr>
          <a:xfrm>
            <a:off x="142922" y="412750"/>
            <a:ext cx="61265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11</a:t>
            </a:r>
          </a:p>
        </p:txBody>
      </p:sp>
      <p:sp>
        <p:nvSpPr>
          <p:cNvPr id="272" name="TextBox 10"/>
          <p:cNvSpPr/>
          <p:nvPr/>
        </p:nvSpPr>
        <p:spPr>
          <a:xfrm>
            <a:off x="755576" y="483518"/>
            <a:ext cx="108012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刮奖</a:t>
            </a:r>
          </a:p>
        </p:txBody>
      </p:sp>
      <p:sp>
        <p:nvSpPr>
          <p:cNvPr id="273" name="矩形"/>
          <p:cNvSpPr/>
          <p:nvPr/>
        </p:nvSpPr>
        <p:spPr>
          <a:xfrm>
            <a:off x="1056048" y="1356074"/>
            <a:ext cx="1967158" cy="3032914"/>
          </a:xfrm>
          <a:prstGeom prst="rect">
            <a:avLst/>
          </a:prstGeom>
          <a:ln w="38100">
            <a:solidFill>
              <a:srgbClr val="FFC00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74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12506" y="1664236"/>
            <a:ext cx="1462942" cy="311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5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53784" y="1664236"/>
            <a:ext cx="1462941" cy="311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6" name="pasted-image.png" descr="pasted-image.png"/>
          <p:cNvPicPr>
            <a:picLocks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3986338" y="2019106"/>
            <a:ext cx="1363610" cy="2410102"/>
          </a:xfrm>
          <a:prstGeom prst="rect">
            <a:avLst/>
          </a:prstGeom>
          <a:ln w="12700">
            <a:miter lim="400000"/>
          </a:ln>
        </p:spPr>
      </p:pic>
      <p:pic>
        <p:nvPicPr>
          <p:cNvPr id="277" name="pasted-image.png" descr="pasted-image.png"/>
          <p:cNvPicPr>
            <a:picLocks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6294030" y="2019678"/>
            <a:ext cx="1299894" cy="24089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9" grpId="1" animBg="1" advAuto="0"/>
      <p:bldP spid="270" grpId="2" animBg="1" advAuto="0"/>
      <p:bldP spid="271" grpId="3" animBg="1" advAuto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80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1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82" name="文本框 49"/>
          <p:cNvSpPr/>
          <p:nvPr/>
        </p:nvSpPr>
        <p:spPr>
          <a:xfrm>
            <a:off x="35495" y="412750"/>
            <a:ext cx="756671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12</a:t>
            </a:r>
          </a:p>
        </p:txBody>
      </p:sp>
      <p:sp>
        <p:nvSpPr>
          <p:cNvPr id="283" name="TextBox 10"/>
          <p:cNvSpPr/>
          <p:nvPr/>
        </p:nvSpPr>
        <p:spPr>
          <a:xfrm>
            <a:off x="755576" y="483518"/>
            <a:ext cx="129614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翻牌</a:t>
            </a:r>
          </a:p>
        </p:txBody>
      </p:sp>
      <p:pic>
        <p:nvPicPr>
          <p:cNvPr id="284" name="image.png" descr="image.png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83301" y="972811"/>
            <a:ext cx="1791337" cy="382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asted-image.png" descr="pasted-image.png"/>
          <p:cNvPicPr>
            <a:picLocks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59819" y="1435096"/>
            <a:ext cx="1638301" cy="2895601"/>
          </a:xfrm>
          <a:prstGeom prst="rect">
            <a:avLst/>
          </a:prstGeom>
          <a:ln w="12700">
            <a:miter lim="400000"/>
          </a:ln>
        </p:spPr>
      </p:pic>
      <p:sp>
        <p:nvSpPr>
          <p:cNvPr id="286" name="矩形"/>
          <p:cNvSpPr/>
          <p:nvPr/>
        </p:nvSpPr>
        <p:spPr>
          <a:xfrm>
            <a:off x="1056048" y="1356074"/>
            <a:ext cx="1967158" cy="3032914"/>
          </a:xfrm>
          <a:prstGeom prst="rect">
            <a:avLst/>
          </a:prstGeom>
          <a:ln w="38100">
            <a:solidFill>
              <a:srgbClr val="FFC00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87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12506" y="1690113"/>
            <a:ext cx="1462942" cy="3093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pasted-image.png" descr="pasted-image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6266048" y="1997334"/>
            <a:ext cx="1336620" cy="23774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89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193738" y="1690113"/>
            <a:ext cx="1462942" cy="309396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pasted-image.png" descr="pasted-image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4256938" y="2048465"/>
            <a:ext cx="1336541" cy="23772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1" animBg="1" advAuto="0"/>
      <p:bldP spid="281" grpId="2" animBg="1" advAuto="0"/>
      <p:bldP spid="282" grpId="3" animBg="1" advAuto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293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4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95" name="文本框 49"/>
          <p:cNvSpPr/>
          <p:nvPr/>
        </p:nvSpPr>
        <p:spPr>
          <a:xfrm>
            <a:off x="35496" y="412750"/>
            <a:ext cx="684662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13</a:t>
            </a:r>
          </a:p>
        </p:txBody>
      </p:sp>
      <p:sp>
        <p:nvSpPr>
          <p:cNvPr id="296" name="TextBox 10"/>
          <p:cNvSpPr/>
          <p:nvPr/>
        </p:nvSpPr>
        <p:spPr>
          <a:xfrm>
            <a:off x="755576" y="483518"/>
            <a:ext cx="1872209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滚动式抽奖</a:t>
            </a:r>
          </a:p>
        </p:txBody>
      </p:sp>
      <p:pic>
        <p:nvPicPr>
          <p:cNvPr id="297" name="image.png" descr="image.png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183301" y="972811"/>
            <a:ext cx="1791337" cy="3820170"/>
          </a:xfrm>
          <a:prstGeom prst="rect">
            <a:avLst/>
          </a:prstGeom>
          <a:ln w="12700">
            <a:miter lim="400000"/>
          </a:ln>
        </p:spPr>
      </p:pic>
      <p:sp>
        <p:nvSpPr>
          <p:cNvPr id="298" name="矩形"/>
          <p:cNvSpPr/>
          <p:nvPr/>
        </p:nvSpPr>
        <p:spPr>
          <a:xfrm>
            <a:off x="1056048" y="1356074"/>
            <a:ext cx="1967158" cy="3032914"/>
          </a:xfrm>
          <a:prstGeom prst="rect">
            <a:avLst/>
          </a:prstGeom>
          <a:ln w="38100">
            <a:solidFill>
              <a:srgbClr val="FFC000"/>
            </a:solidFill>
            <a:prstDash val="sysDash"/>
            <a:miter/>
          </a:ln>
        </p:spPr>
        <p:txBody>
          <a:bodyPr lIns="45719" rIns="45719" anchor="ctr"/>
          <a:lstStyle/>
          <a:p>
            <a:pPr algn="ctr">
              <a:defRPr>
                <a:latin typeface="Arial"/>
                <a:ea typeface="Arial"/>
                <a:cs typeface="Arial"/>
                <a:sym typeface="Arial"/>
              </a:defRPr>
            </a:pPr>
            <a:endParaRPr/>
          </a:p>
        </p:txBody>
      </p:sp>
      <p:pic>
        <p:nvPicPr>
          <p:cNvPr id="299" name="pasted-image.png" descr="pasted-image.png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245245" y="1403508"/>
            <a:ext cx="1642049" cy="292065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12506" y="1664236"/>
            <a:ext cx="1462942" cy="311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953784" y="1664236"/>
            <a:ext cx="1462941" cy="3119842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pasted-image.png" descr="pasted-image.png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3984950" y="2033604"/>
            <a:ext cx="1338704" cy="238110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pasted-image.png" descr="pasted-image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6266347" y="2033604"/>
            <a:ext cx="1338703" cy="238110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3" grpId="1" animBg="1" advAuto="0"/>
      <p:bldP spid="294" grpId="2" animBg="1" advAuto="0"/>
      <p:bldP spid="295" grpId="3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06" name="文本框 1"/>
          <p:cNvSpPr/>
          <p:nvPr/>
        </p:nvSpPr>
        <p:spPr>
          <a:xfrm>
            <a:off x="3038168" y="696530"/>
            <a:ext cx="3067665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 b="1">
                <a:solidFill>
                  <a:srgbClr val="F7B902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t>CONTENT</a:t>
            </a:r>
          </a:p>
        </p:txBody>
      </p:sp>
      <p:sp>
        <p:nvSpPr>
          <p:cNvPr id="307" name="矩形 23"/>
          <p:cNvSpPr/>
          <p:nvPr/>
        </p:nvSpPr>
        <p:spPr>
          <a:xfrm>
            <a:off x="2703326" y="1409524"/>
            <a:ext cx="3737348" cy="12701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8" name="组合 2"/>
          <p:cNvSpPr/>
          <p:nvPr/>
        </p:nvSpPr>
        <p:spPr>
          <a:xfrm>
            <a:off x="672240" y="3315534"/>
            <a:ext cx="16034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平台介绍</a:t>
            </a:r>
          </a:p>
        </p:txBody>
      </p:sp>
      <p:sp>
        <p:nvSpPr>
          <p:cNvPr id="309" name="组合 3"/>
          <p:cNvSpPr/>
          <p:nvPr/>
        </p:nvSpPr>
        <p:spPr>
          <a:xfrm>
            <a:off x="2723722" y="3315534"/>
            <a:ext cx="16034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广告创意</a:t>
            </a:r>
          </a:p>
        </p:txBody>
      </p:sp>
      <p:sp>
        <p:nvSpPr>
          <p:cNvPr id="310" name="组合 4"/>
          <p:cNvSpPr/>
          <p:nvPr/>
        </p:nvSpPr>
        <p:spPr>
          <a:xfrm>
            <a:off x="4655778" y="3315534"/>
            <a:ext cx="184234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平台功能</a:t>
            </a:r>
          </a:p>
        </p:txBody>
      </p:sp>
      <p:sp>
        <p:nvSpPr>
          <p:cNvPr id="311" name="组合 5"/>
          <p:cNvSpPr/>
          <p:nvPr/>
        </p:nvSpPr>
        <p:spPr>
          <a:xfrm>
            <a:off x="6785108" y="3315534"/>
            <a:ext cx="16866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合作案例</a:t>
            </a:r>
          </a:p>
        </p:txBody>
      </p:sp>
      <p:grpSp>
        <p:nvGrpSpPr>
          <p:cNvPr id="314" name="组合 35"/>
          <p:cNvGrpSpPr/>
          <p:nvPr/>
        </p:nvGrpSpPr>
        <p:grpSpPr>
          <a:xfrm>
            <a:off x="915187" y="1920476"/>
            <a:ext cx="1117601" cy="1117601"/>
            <a:chOff x="0" y="0"/>
            <a:chExt cx="1117600" cy="1117600"/>
          </a:xfrm>
        </p:grpSpPr>
        <p:sp>
          <p:nvSpPr>
            <p:cNvPr id="312" name="椭圆 25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3" name="KSO_Shape"/>
            <p:cNvSpPr/>
            <p:nvPr/>
          </p:nvSpPr>
          <p:spPr>
            <a:xfrm>
              <a:off x="323067" y="288877"/>
              <a:ext cx="471465" cy="539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1" y="19374"/>
                  </a:moveTo>
                  <a:lnTo>
                    <a:pt x="12871" y="19376"/>
                  </a:lnTo>
                  <a:lnTo>
                    <a:pt x="12897" y="19379"/>
                  </a:lnTo>
                  <a:lnTo>
                    <a:pt x="12922" y="19384"/>
                  </a:lnTo>
                  <a:lnTo>
                    <a:pt x="12948" y="19392"/>
                  </a:lnTo>
                  <a:lnTo>
                    <a:pt x="12972" y="19403"/>
                  </a:lnTo>
                  <a:lnTo>
                    <a:pt x="12994" y="19414"/>
                  </a:lnTo>
                  <a:lnTo>
                    <a:pt x="13014" y="19427"/>
                  </a:lnTo>
                  <a:lnTo>
                    <a:pt x="13035" y="19444"/>
                  </a:lnTo>
                  <a:lnTo>
                    <a:pt x="13053" y="19460"/>
                  </a:lnTo>
                  <a:lnTo>
                    <a:pt x="13070" y="19479"/>
                  </a:lnTo>
                  <a:lnTo>
                    <a:pt x="13082" y="19499"/>
                  </a:lnTo>
                  <a:lnTo>
                    <a:pt x="13094" y="19520"/>
                  </a:lnTo>
                  <a:lnTo>
                    <a:pt x="13103" y="19541"/>
                  </a:lnTo>
                  <a:lnTo>
                    <a:pt x="13108" y="19565"/>
                  </a:lnTo>
                  <a:lnTo>
                    <a:pt x="13114" y="19589"/>
                  </a:lnTo>
                  <a:lnTo>
                    <a:pt x="13116" y="19613"/>
                  </a:lnTo>
                  <a:lnTo>
                    <a:pt x="13114" y="19638"/>
                  </a:lnTo>
                  <a:lnTo>
                    <a:pt x="13108" y="19662"/>
                  </a:lnTo>
                  <a:lnTo>
                    <a:pt x="13103" y="19685"/>
                  </a:lnTo>
                  <a:lnTo>
                    <a:pt x="13094" y="19707"/>
                  </a:lnTo>
                  <a:lnTo>
                    <a:pt x="13082" y="19728"/>
                  </a:lnTo>
                  <a:lnTo>
                    <a:pt x="13070" y="19748"/>
                  </a:lnTo>
                  <a:lnTo>
                    <a:pt x="13053" y="19767"/>
                  </a:lnTo>
                  <a:lnTo>
                    <a:pt x="13035" y="19783"/>
                  </a:lnTo>
                  <a:lnTo>
                    <a:pt x="13014" y="19799"/>
                  </a:lnTo>
                  <a:lnTo>
                    <a:pt x="12994" y="19812"/>
                  </a:lnTo>
                  <a:lnTo>
                    <a:pt x="12972" y="19824"/>
                  </a:lnTo>
                  <a:lnTo>
                    <a:pt x="12948" y="19835"/>
                  </a:lnTo>
                  <a:lnTo>
                    <a:pt x="12922" y="19843"/>
                  </a:lnTo>
                  <a:lnTo>
                    <a:pt x="12897" y="19850"/>
                  </a:lnTo>
                  <a:lnTo>
                    <a:pt x="12871" y="19853"/>
                  </a:lnTo>
                  <a:lnTo>
                    <a:pt x="12814" y="19853"/>
                  </a:lnTo>
                  <a:lnTo>
                    <a:pt x="12788" y="19850"/>
                  </a:lnTo>
                  <a:lnTo>
                    <a:pt x="12760" y="19843"/>
                  </a:lnTo>
                  <a:lnTo>
                    <a:pt x="12735" y="19835"/>
                  </a:lnTo>
                  <a:lnTo>
                    <a:pt x="12713" y="19824"/>
                  </a:lnTo>
                  <a:lnTo>
                    <a:pt x="12689" y="19812"/>
                  </a:lnTo>
                  <a:lnTo>
                    <a:pt x="12668" y="19799"/>
                  </a:lnTo>
                  <a:lnTo>
                    <a:pt x="12648" y="19783"/>
                  </a:lnTo>
                  <a:lnTo>
                    <a:pt x="12632" y="19767"/>
                  </a:lnTo>
                  <a:lnTo>
                    <a:pt x="12615" y="19748"/>
                  </a:lnTo>
                  <a:lnTo>
                    <a:pt x="12602" y="19728"/>
                  </a:lnTo>
                  <a:lnTo>
                    <a:pt x="12591" y="19707"/>
                  </a:lnTo>
                  <a:lnTo>
                    <a:pt x="12573" y="19662"/>
                  </a:lnTo>
                  <a:lnTo>
                    <a:pt x="12569" y="19638"/>
                  </a:lnTo>
                  <a:lnTo>
                    <a:pt x="12567" y="19613"/>
                  </a:lnTo>
                  <a:lnTo>
                    <a:pt x="12569" y="19589"/>
                  </a:lnTo>
                  <a:lnTo>
                    <a:pt x="12573" y="19565"/>
                  </a:lnTo>
                  <a:lnTo>
                    <a:pt x="12582" y="19541"/>
                  </a:lnTo>
                  <a:lnTo>
                    <a:pt x="12591" y="19520"/>
                  </a:lnTo>
                  <a:lnTo>
                    <a:pt x="12602" y="19499"/>
                  </a:lnTo>
                  <a:lnTo>
                    <a:pt x="12615" y="19479"/>
                  </a:lnTo>
                  <a:lnTo>
                    <a:pt x="12632" y="19460"/>
                  </a:lnTo>
                  <a:lnTo>
                    <a:pt x="12648" y="19444"/>
                  </a:lnTo>
                  <a:lnTo>
                    <a:pt x="12668" y="19427"/>
                  </a:lnTo>
                  <a:lnTo>
                    <a:pt x="12689" y="19414"/>
                  </a:lnTo>
                  <a:lnTo>
                    <a:pt x="12713" y="19403"/>
                  </a:lnTo>
                  <a:lnTo>
                    <a:pt x="12735" y="19392"/>
                  </a:lnTo>
                  <a:lnTo>
                    <a:pt x="12760" y="19384"/>
                  </a:lnTo>
                  <a:lnTo>
                    <a:pt x="12788" y="19379"/>
                  </a:lnTo>
                  <a:lnTo>
                    <a:pt x="12814" y="19376"/>
                  </a:lnTo>
                  <a:lnTo>
                    <a:pt x="12841" y="19374"/>
                  </a:lnTo>
                  <a:close/>
                  <a:moveTo>
                    <a:pt x="14208" y="17303"/>
                  </a:moveTo>
                  <a:lnTo>
                    <a:pt x="14234" y="17305"/>
                  </a:lnTo>
                  <a:lnTo>
                    <a:pt x="14256" y="17307"/>
                  </a:lnTo>
                  <a:lnTo>
                    <a:pt x="14280" y="17308"/>
                  </a:lnTo>
                  <a:lnTo>
                    <a:pt x="14300" y="17311"/>
                  </a:lnTo>
                  <a:lnTo>
                    <a:pt x="14345" y="17321"/>
                  </a:lnTo>
                  <a:lnTo>
                    <a:pt x="14388" y="17336"/>
                  </a:lnTo>
                  <a:lnTo>
                    <a:pt x="14429" y="17352"/>
                  </a:lnTo>
                  <a:lnTo>
                    <a:pt x="14468" y="17373"/>
                  </a:lnTo>
                  <a:lnTo>
                    <a:pt x="14503" y="17396"/>
                  </a:lnTo>
                  <a:lnTo>
                    <a:pt x="14536" y="17421"/>
                  </a:lnTo>
                  <a:lnTo>
                    <a:pt x="14566" y="17451"/>
                  </a:lnTo>
                  <a:lnTo>
                    <a:pt x="14592" y="17483"/>
                  </a:lnTo>
                  <a:lnTo>
                    <a:pt x="14616" y="17514"/>
                  </a:lnTo>
                  <a:lnTo>
                    <a:pt x="14635" y="17549"/>
                  </a:lnTo>
                  <a:lnTo>
                    <a:pt x="14651" y="17588"/>
                  </a:lnTo>
                  <a:lnTo>
                    <a:pt x="14662" y="17627"/>
                  </a:lnTo>
                  <a:lnTo>
                    <a:pt x="14666" y="17646"/>
                  </a:lnTo>
                  <a:lnTo>
                    <a:pt x="14670" y="17667"/>
                  </a:lnTo>
                  <a:lnTo>
                    <a:pt x="14672" y="17687"/>
                  </a:lnTo>
                  <a:lnTo>
                    <a:pt x="14672" y="17727"/>
                  </a:lnTo>
                  <a:lnTo>
                    <a:pt x="14670" y="17748"/>
                  </a:lnTo>
                  <a:lnTo>
                    <a:pt x="14666" y="17769"/>
                  </a:lnTo>
                  <a:lnTo>
                    <a:pt x="14662" y="17789"/>
                  </a:lnTo>
                  <a:lnTo>
                    <a:pt x="14651" y="17827"/>
                  </a:lnTo>
                  <a:lnTo>
                    <a:pt x="14635" y="17865"/>
                  </a:lnTo>
                  <a:lnTo>
                    <a:pt x="14616" y="17900"/>
                  </a:lnTo>
                  <a:lnTo>
                    <a:pt x="14592" y="17933"/>
                  </a:lnTo>
                  <a:lnTo>
                    <a:pt x="14566" y="17965"/>
                  </a:lnTo>
                  <a:lnTo>
                    <a:pt x="14536" y="17994"/>
                  </a:lnTo>
                  <a:lnTo>
                    <a:pt x="14503" y="18018"/>
                  </a:lnTo>
                  <a:lnTo>
                    <a:pt x="14468" y="18043"/>
                  </a:lnTo>
                  <a:lnTo>
                    <a:pt x="14429" y="18064"/>
                  </a:lnTo>
                  <a:lnTo>
                    <a:pt x="14388" y="18080"/>
                  </a:lnTo>
                  <a:lnTo>
                    <a:pt x="14345" y="18093"/>
                  </a:lnTo>
                  <a:lnTo>
                    <a:pt x="14300" y="18104"/>
                  </a:lnTo>
                  <a:lnTo>
                    <a:pt x="14280" y="18107"/>
                  </a:lnTo>
                  <a:lnTo>
                    <a:pt x="14256" y="18109"/>
                  </a:lnTo>
                  <a:lnTo>
                    <a:pt x="14234" y="18111"/>
                  </a:lnTo>
                  <a:lnTo>
                    <a:pt x="14208" y="18112"/>
                  </a:lnTo>
                  <a:lnTo>
                    <a:pt x="14184" y="18111"/>
                  </a:lnTo>
                  <a:lnTo>
                    <a:pt x="14161" y="18109"/>
                  </a:lnTo>
                  <a:lnTo>
                    <a:pt x="14137" y="18107"/>
                  </a:lnTo>
                  <a:lnTo>
                    <a:pt x="14115" y="18104"/>
                  </a:lnTo>
                  <a:lnTo>
                    <a:pt x="14070" y="18093"/>
                  </a:lnTo>
                  <a:lnTo>
                    <a:pt x="14028" y="18080"/>
                  </a:lnTo>
                  <a:lnTo>
                    <a:pt x="13989" y="18064"/>
                  </a:lnTo>
                  <a:lnTo>
                    <a:pt x="13950" y="18043"/>
                  </a:lnTo>
                  <a:lnTo>
                    <a:pt x="13914" y="18018"/>
                  </a:lnTo>
                  <a:lnTo>
                    <a:pt x="13881" y="17994"/>
                  </a:lnTo>
                  <a:lnTo>
                    <a:pt x="13849" y="17965"/>
                  </a:lnTo>
                  <a:lnTo>
                    <a:pt x="13823" y="17933"/>
                  </a:lnTo>
                  <a:lnTo>
                    <a:pt x="13799" y="17900"/>
                  </a:lnTo>
                  <a:lnTo>
                    <a:pt x="13781" y="17865"/>
                  </a:lnTo>
                  <a:lnTo>
                    <a:pt x="13764" y="17827"/>
                  </a:lnTo>
                  <a:lnTo>
                    <a:pt x="13755" y="17789"/>
                  </a:lnTo>
                  <a:lnTo>
                    <a:pt x="13749" y="17769"/>
                  </a:lnTo>
                  <a:lnTo>
                    <a:pt x="13747" y="17748"/>
                  </a:lnTo>
                  <a:lnTo>
                    <a:pt x="13745" y="17727"/>
                  </a:lnTo>
                  <a:lnTo>
                    <a:pt x="13745" y="17687"/>
                  </a:lnTo>
                  <a:lnTo>
                    <a:pt x="13747" y="17667"/>
                  </a:lnTo>
                  <a:lnTo>
                    <a:pt x="13749" y="17646"/>
                  </a:lnTo>
                  <a:lnTo>
                    <a:pt x="13755" y="17627"/>
                  </a:lnTo>
                  <a:lnTo>
                    <a:pt x="13764" y="17588"/>
                  </a:lnTo>
                  <a:lnTo>
                    <a:pt x="13781" y="17549"/>
                  </a:lnTo>
                  <a:lnTo>
                    <a:pt x="13799" y="17514"/>
                  </a:lnTo>
                  <a:lnTo>
                    <a:pt x="13823" y="17483"/>
                  </a:lnTo>
                  <a:lnTo>
                    <a:pt x="13849" y="17451"/>
                  </a:lnTo>
                  <a:lnTo>
                    <a:pt x="13881" y="17421"/>
                  </a:lnTo>
                  <a:lnTo>
                    <a:pt x="13914" y="17396"/>
                  </a:lnTo>
                  <a:lnTo>
                    <a:pt x="13950" y="17373"/>
                  </a:lnTo>
                  <a:lnTo>
                    <a:pt x="13989" y="17352"/>
                  </a:lnTo>
                  <a:lnTo>
                    <a:pt x="14028" y="17336"/>
                  </a:lnTo>
                  <a:lnTo>
                    <a:pt x="14070" y="17321"/>
                  </a:lnTo>
                  <a:lnTo>
                    <a:pt x="14115" y="17311"/>
                  </a:lnTo>
                  <a:lnTo>
                    <a:pt x="14137" y="17308"/>
                  </a:lnTo>
                  <a:lnTo>
                    <a:pt x="14161" y="17307"/>
                  </a:lnTo>
                  <a:lnTo>
                    <a:pt x="14184" y="17305"/>
                  </a:lnTo>
                  <a:lnTo>
                    <a:pt x="14208" y="17303"/>
                  </a:lnTo>
                  <a:close/>
                  <a:moveTo>
                    <a:pt x="15290" y="15401"/>
                  </a:moveTo>
                  <a:lnTo>
                    <a:pt x="15350" y="15401"/>
                  </a:lnTo>
                  <a:lnTo>
                    <a:pt x="15377" y="15404"/>
                  </a:lnTo>
                  <a:lnTo>
                    <a:pt x="15407" y="15406"/>
                  </a:lnTo>
                  <a:lnTo>
                    <a:pt x="15435" y="15411"/>
                  </a:lnTo>
                  <a:lnTo>
                    <a:pt x="15465" y="15415"/>
                  </a:lnTo>
                  <a:lnTo>
                    <a:pt x="15490" y="15423"/>
                  </a:lnTo>
                  <a:lnTo>
                    <a:pt x="15518" y="15432"/>
                  </a:lnTo>
                  <a:lnTo>
                    <a:pt x="15542" y="15440"/>
                  </a:lnTo>
                  <a:lnTo>
                    <a:pt x="15568" y="15449"/>
                  </a:lnTo>
                  <a:lnTo>
                    <a:pt x="15594" y="15462"/>
                  </a:lnTo>
                  <a:lnTo>
                    <a:pt x="15616" y="15474"/>
                  </a:lnTo>
                  <a:lnTo>
                    <a:pt x="15641" y="15487"/>
                  </a:lnTo>
                  <a:lnTo>
                    <a:pt x="15663" y="15501"/>
                  </a:lnTo>
                  <a:lnTo>
                    <a:pt x="15685" y="15516"/>
                  </a:lnTo>
                  <a:lnTo>
                    <a:pt x="15705" y="15532"/>
                  </a:lnTo>
                  <a:lnTo>
                    <a:pt x="15726" y="15548"/>
                  </a:lnTo>
                  <a:lnTo>
                    <a:pt x="15744" y="15566"/>
                  </a:lnTo>
                  <a:lnTo>
                    <a:pt x="15763" y="15584"/>
                  </a:lnTo>
                  <a:lnTo>
                    <a:pt x="15779" y="15603"/>
                  </a:lnTo>
                  <a:lnTo>
                    <a:pt x="15796" y="15622"/>
                  </a:lnTo>
                  <a:lnTo>
                    <a:pt x="15811" y="15644"/>
                  </a:lnTo>
                  <a:lnTo>
                    <a:pt x="15824" y="15663"/>
                  </a:lnTo>
                  <a:lnTo>
                    <a:pt x="15839" y="15686"/>
                  </a:lnTo>
                  <a:lnTo>
                    <a:pt x="15850" y="15708"/>
                  </a:lnTo>
                  <a:lnTo>
                    <a:pt x="15859" y="15729"/>
                  </a:lnTo>
                  <a:lnTo>
                    <a:pt x="15867" y="15754"/>
                  </a:lnTo>
                  <a:lnTo>
                    <a:pt x="15876" y="15776"/>
                  </a:lnTo>
                  <a:lnTo>
                    <a:pt x="15883" y="15800"/>
                  </a:lnTo>
                  <a:lnTo>
                    <a:pt x="15887" y="15826"/>
                  </a:lnTo>
                  <a:lnTo>
                    <a:pt x="15891" y="15852"/>
                  </a:lnTo>
                  <a:lnTo>
                    <a:pt x="15892" y="15876"/>
                  </a:lnTo>
                  <a:lnTo>
                    <a:pt x="15894" y="15902"/>
                  </a:lnTo>
                  <a:lnTo>
                    <a:pt x="15892" y="15928"/>
                  </a:lnTo>
                  <a:lnTo>
                    <a:pt x="15891" y="15952"/>
                  </a:lnTo>
                  <a:lnTo>
                    <a:pt x="15887" y="15978"/>
                  </a:lnTo>
                  <a:lnTo>
                    <a:pt x="15883" y="16004"/>
                  </a:lnTo>
                  <a:lnTo>
                    <a:pt x="15876" y="16027"/>
                  </a:lnTo>
                  <a:lnTo>
                    <a:pt x="15867" y="16051"/>
                  </a:lnTo>
                  <a:lnTo>
                    <a:pt x="15859" y="16075"/>
                  </a:lnTo>
                  <a:lnTo>
                    <a:pt x="15850" y="16096"/>
                  </a:lnTo>
                  <a:lnTo>
                    <a:pt x="15839" y="16119"/>
                  </a:lnTo>
                  <a:lnTo>
                    <a:pt x="15824" y="16142"/>
                  </a:lnTo>
                  <a:lnTo>
                    <a:pt x="15811" y="16161"/>
                  </a:lnTo>
                  <a:lnTo>
                    <a:pt x="15796" y="16182"/>
                  </a:lnTo>
                  <a:lnTo>
                    <a:pt x="15779" y="16202"/>
                  </a:lnTo>
                  <a:lnTo>
                    <a:pt x="15763" y="16221"/>
                  </a:lnTo>
                  <a:lnTo>
                    <a:pt x="15726" y="16257"/>
                  </a:lnTo>
                  <a:lnTo>
                    <a:pt x="15705" y="16273"/>
                  </a:lnTo>
                  <a:lnTo>
                    <a:pt x="15685" y="16289"/>
                  </a:lnTo>
                  <a:lnTo>
                    <a:pt x="15663" y="16304"/>
                  </a:lnTo>
                  <a:lnTo>
                    <a:pt x="15641" y="16316"/>
                  </a:lnTo>
                  <a:lnTo>
                    <a:pt x="15616" y="16331"/>
                  </a:lnTo>
                  <a:lnTo>
                    <a:pt x="15594" y="16342"/>
                  </a:lnTo>
                  <a:lnTo>
                    <a:pt x="15542" y="16365"/>
                  </a:lnTo>
                  <a:lnTo>
                    <a:pt x="15518" y="16373"/>
                  </a:lnTo>
                  <a:lnTo>
                    <a:pt x="15490" y="16381"/>
                  </a:lnTo>
                  <a:lnTo>
                    <a:pt x="15465" y="16388"/>
                  </a:lnTo>
                  <a:lnTo>
                    <a:pt x="15435" y="16393"/>
                  </a:lnTo>
                  <a:lnTo>
                    <a:pt x="15407" y="16399"/>
                  </a:lnTo>
                  <a:lnTo>
                    <a:pt x="15377" y="16401"/>
                  </a:lnTo>
                  <a:lnTo>
                    <a:pt x="15350" y="16404"/>
                  </a:lnTo>
                  <a:lnTo>
                    <a:pt x="15290" y="16404"/>
                  </a:lnTo>
                  <a:lnTo>
                    <a:pt x="15263" y="16401"/>
                  </a:lnTo>
                  <a:lnTo>
                    <a:pt x="15233" y="16399"/>
                  </a:lnTo>
                  <a:lnTo>
                    <a:pt x="15203" y="16393"/>
                  </a:lnTo>
                  <a:lnTo>
                    <a:pt x="15177" y="16388"/>
                  </a:lnTo>
                  <a:lnTo>
                    <a:pt x="15150" y="16381"/>
                  </a:lnTo>
                  <a:lnTo>
                    <a:pt x="15122" y="16373"/>
                  </a:lnTo>
                  <a:lnTo>
                    <a:pt x="15098" y="16365"/>
                  </a:lnTo>
                  <a:lnTo>
                    <a:pt x="15070" y="16354"/>
                  </a:lnTo>
                  <a:lnTo>
                    <a:pt x="15046" y="16342"/>
                  </a:lnTo>
                  <a:lnTo>
                    <a:pt x="15022" y="16331"/>
                  </a:lnTo>
                  <a:lnTo>
                    <a:pt x="14998" y="16316"/>
                  </a:lnTo>
                  <a:lnTo>
                    <a:pt x="14977" y="16304"/>
                  </a:lnTo>
                  <a:lnTo>
                    <a:pt x="14955" y="16289"/>
                  </a:lnTo>
                  <a:lnTo>
                    <a:pt x="14935" y="16273"/>
                  </a:lnTo>
                  <a:lnTo>
                    <a:pt x="14914" y="16257"/>
                  </a:lnTo>
                  <a:lnTo>
                    <a:pt x="14896" y="16239"/>
                  </a:lnTo>
                  <a:lnTo>
                    <a:pt x="14875" y="16221"/>
                  </a:lnTo>
                  <a:lnTo>
                    <a:pt x="14861" y="16202"/>
                  </a:lnTo>
                  <a:lnTo>
                    <a:pt x="14844" y="16182"/>
                  </a:lnTo>
                  <a:lnTo>
                    <a:pt x="14829" y="16161"/>
                  </a:lnTo>
                  <a:lnTo>
                    <a:pt x="14816" y="16142"/>
                  </a:lnTo>
                  <a:lnTo>
                    <a:pt x="14790" y="16096"/>
                  </a:lnTo>
                  <a:lnTo>
                    <a:pt x="14781" y="16075"/>
                  </a:lnTo>
                  <a:lnTo>
                    <a:pt x="14772" y="16051"/>
                  </a:lnTo>
                  <a:lnTo>
                    <a:pt x="14764" y="16027"/>
                  </a:lnTo>
                  <a:lnTo>
                    <a:pt x="14757" y="16004"/>
                  </a:lnTo>
                  <a:lnTo>
                    <a:pt x="14751" y="15978"/>
                  </a:lnTo>
                  <a:lnTo>
                    <a:pt x="14748" y="15952"/>
                  </a:lnTo>
                  <a:lnTo>
                    <a:pt x="14746" y="15928"/>
                  </a:lnTo>
                  <a:lnTo>
                    <a:pt x="14746" y="15876"/>
                  </a:lnTo>
                  <a:lnTo>
                    <a:pt x="14748" y="15852"/>
                  </a:lnTo>
                  <a:lnTo>
                    <a:pt x="14751" y="15826"/>
                  </a:lnTo>
                  <a:lnTo>
                    <a:pt x="14757" y="15800"/>
                  </a:lnTo>
                  <a:lnTo>
                    <a:pt x="14764" y="15776"/>
                  </a:lnTo>
                  <a:lnTo>
                    <a:pt x="14772" y="15754"/>
                  </a:lnTo>
                  <a:lnTo>
                    <a:pt x="14781" y="15729"/>
                  </a:lnTo>
                  <a:lnTo>
                    <a:pt x="14790" y="15708"/>
                  </a:lnTo>
                  <a:lnTo>
                    <a:pt x="14803" y="15686"/>
                  </a:lnTo>
                  <a:lnTo>
                    <a:pt x="14816" y="15663"/>
                  </a:lnTo>
                  <a:lnTo>
                    <a:pt x="14829" y="15644"/>
                  </a:lnTo>
                  <a:lnTo>
                    <a:pt x="14844" y="15622"/>
                  </a:lnTo>
                  <a:lnTo>
                    <a:pt x="14861" y="15603"/>
                  </a:lnTo>
                  <a:lnTo>
                    <a:pt x="14875" y="15584"/>
                  </a:lnTo>
                  <a:lnTo>
                    <a:pt x="14896" y="15566"/>
                  </a:lnTo>
                  <a:lnTo>
                    <a:pt x="14914" y="15548"/>
                  </a:lnTo>
                  <a:lnTo>
                    <a:pt x="14935" y="15532"/>
                  </a:lnTo>
                  <a:lnTo>
                    <a:pt x="14955" y="15516"/>
                  </a:lnTo>
                  <a:lnTo>
                    <a:pt x="14977" y="15501"/>
                  </a:lnTo>
                  <a:lnTo>
                    <a:pt x="14998" y="15487"/>
                  </a:lnTo>
                  <a:lnTo>
                    <a:pt x="15022" y="15474"/>
                  </a:lnTo>
                  <a:lnTo>
                    <a:pt x="15046" y="15462"/>
                  </a:lnTo>
                  <a:lnTo>
                    <a:pt x="15070" y="15449"/>
                  </a:lnTo>
                  <a:lnTo>
                    <a:pt x="15098" y="15440"/>
                  </a:lnTo>
                  <a:lnTo>
                    <a:pt x="15122" y="15432"/>
                  </a:lnTo>
                  <a:lnTo>
                    <a:pt x="15150" y="15423"/>
                  </a:lnTo>
                  <a:lnTo>
                    <a:pt x="15177" y="15415"/>
                  </a:lnTo>
                  <a:lnTo>
                    <a:pt x="15203" y="15411"/>
                  </a:lnTo>
                  <a:lnTo>
                    <a:pt x="15233" y="15406"/>
                  </a:lnTo>
                  <a:lnTo>
                    <a:pt x="15263" y="15404"/>
                  </a:lnTo>
                  <a:lnTo>
                    <a:pt x="15290" y="15401"/>
                  </a:lnTo>
                  <a:close/>
                  <a:moveTo>
                    <a:pt x="12211" y="14747"/>
                  </a:moveTo>
                  <a:lnTo>
                    <a:pt x="12264" y="14749"/>
                  </a:lnTo>
                  <a:lnTo>
                    <a:pt x="12316" y="14752"/>
                  </a:lnTo>
                  <a:lnTo>
                    <a:pt x="12370" y="14757"/>
                  </a:lnTo>
                  <a:lnTo>
                    <a:pt x="12420" y="14767"/>
                  </a:lnTo>
                  <a:lnTo>
                    <a:pt x="12470" y="14776"/>
                  </a:lnTo>
                  <a:lnTo>
                    <a:pt x="12520" y="14788"/>
                  </a:lnTo>
                  <a:lnTo>
                    <a:pt x="12566" y="14804"/>
                  </a:lnTo>
                  <a:lnTo>
                    <a:pt x="12616" y="14819"/>
                  </a:lnTo>
                  <a:lnTo>
                    <a:pt x="12660" y="14838"/>
                  </a:lnTo>
                  <a:lnTo>
                    <a:pt x="12707" y="14858"/>
                  </a:lnTo>
                  <a:lnTo>
                    <a:pt x="12792" y="14903"/>
                  </a:lnTo>
                  <a:lnTo>
                    <a:pt x="12833" y="14929"/>
                  </a:lnTo>
                  <a:lnTo>
                    <a:pt x="12871" y="14957"/>
                  </a:lnTo>
                  <a:lnTo>
                    <a:pt x="12908" y="14984"/>
                  </a:lnTo>
                  <a:lnTo>
                    <a:pt x="12945" y="15013"/>
                  </a:lnTo>
                  <a:lnTo>
                    <a:pt x="12979" y="15046"/>
                  </a:lnTo>
                  <a:lnTo>
                    <a:pt x="13010" y="15078"/>
                  </a:lnTo>
                  <a:lnTo>
                    <a:pt x="13042" y="15112"/>
                  </a:lnTo>
                  <a:lnTo>
                    <a:pt x="13071" y="15148"/>
                  </a:lnTo>
                  <a:lnTo>
                    <a:pt x="13097" y="15185"/>
                  </a:lnTo>
                  <a:lnTo>
                    <a:pt x="13123" y="15224"/>
                  </a:lnTo>
                  <a:lnTo>
                    <a:pt x="13145" y="15263"/>
                  </a:lnTo>
                  <a:lnTo>
                    <a:pt x="13168" y="15302"/>
                  </a:lnTo>
                  <a:lnTo>
                    <a:pt x="13184" y="15346"/>
                  </a:lnTo>
                  <a:lnTo>
                    <a:pt x="13203" y="15388"/>
                  </a:lnTo>
                  <a:lnTo>
                    <a:pt x="13216" y="15430"/>
                  </a:lnTo>
                  <a:lnTo>
                    <a:pt x="13227" y="15474"/>
                  </a:lnTo>
                  <a:lnTo>
                    <a:pt x="13236" y="15518"/>
                  </a:lnTo>
                  <a:lnTo>
                    <a:pt x="13243" y="15565"/>
                  </a:lnTo>
                  <a:lnTo>
                    <a:pt x="13247" y="15610"/>
                  </a:lnTo>
                  <a:lnTo>
                    <a:pt x="13249" y="15657"/>
                  </a:lnTo>
                  <a:lnTo>
                    <a:pt x="13247" y="15703"/>
                  </a:lnTo>
                  <a:lnTo>
                    <a:pt x="13243" y="15751"/>
                  </a:lnTo>
                  <a:lnTo>
                    <a:pt x="13236" y="15795"/>
                  </a:lnTo>
                  <a:lnTo>
                    <a:pt x="13227" y="15841"/>
                  </a:lnTo>
                  <a:lnTo>
                    <a:pt x="13216" y="15884"/>
                  </a:lnTo>
                  <a:lnTo>
                    <a:pt x="13203" y="15928"/>
                  </a:lnTo>
                  <a:lnTo>
                    <a:pt x="13184" y="15970"/>
                  </a:lnTo>
                  <a:lnTo>
                    <a:pt x="13168" y="16011"/>
                  </a:lnTo>
                  <a:lnTo>
                    <a:pt x="13145" y="16051"/>
                  </a:lnTo>
                  <a:lnTo>
                    <a:pt x="13123" y="16090"/>
                  </a:lnTo>
                  <a:lnTo>
                    <a:pt x="13097" y="16128"/>
                  </a:lnTo>
                  <a:lnTo>
                    <a:pt x="13071" y="16165"/>
                  </a:lnTo>
                  <a:lnTo>
                    <a:pt x="13042" y="16201"/>
                  </a:lnTo>
                  <a:lnTo>
                    <a:pt x="12979" y="16269"/>
                  </a:lnTo>
                  <a:lnTo>
                    <a:pt x="12945" y="16300"/>
                  </a:lnTo>
                  <a:lnTo>
                    <a:pt x="12908" y="16330"/>
                  </a:lnTo>
                  <a:lnTo>
                    <a:pt x="12871" y="16358"/>
                  </a:lnTo>
                  <a:lnTo>
                    <a:pt x="12833" y="16386"/>
                  </a:lnTo>
                  <a:lnTo>
                    <a:pt x="12792" y="16412"/>
                  </a:lnTo>
                  <a:lnTo>
                    <a:pt x="12749" y="16436"/>
                  </a:lnTo>
                  <a:lnTo>
                    <a:pt x="12707" y="16457"/>
                  </a:lnTo>
                  <a:lnTo>
                    <a:pt x="12660" y="16476"/>
                  </a:lnTo>
                  <a:lnTo>
                    <a:pt x="12616" y="16494"/>
                  </a:lnTo>
                  <a:lnTo>
                    <a:pt x="12566" y="16512"/>
                  </a:lnTo>
                  <a:lnTo>
                    <a:pt x="12520" y="16525"/>
                  </a:lnTo>
                  <a:lnTo>
                    <a:pt x="12470" y="16536"/>
                  </a:lnTo>
                  <a:lnTo>
                    <a:pt x="12420" y="16548"/>
                  </a:lnTo>
                  <a:lnTo>
                    <a:pt x="12370" y="16556"/>
                  </a:lnTo>
                  <a:lnTo>
                    <a:pt x="12316" y="16561"/>
                  </a:lnTo>
                  <a:lnTo>
                    <a:pt x="12264" y="16564"/>
                  </a:lnTo>
                  <a:lnTo>
                    <a:pt x="12211" y="16566"/>
                  </a:lnTo>
                  <a:lnTo>
                    <a:pt x="12157" y="16564"/>
                  </a:lnTo>
                  <a:lnTo>
                    <a:pt x="12105" y="16561"/>
                  </a:lnTo>
                  <a:lnTo>
                    <a:pt x="12053" y="16556"/>
                  </a:lnTo>
                  <a:lnTo>
                    <a:pt x="12002" y="16548"/>
                  </a:lnTo>
                  <a:lnTo>
                    <a:pt x="11952" y="16536"/>
                  </a:lnTo>
                  <a:lnTo>
                    <a:pt x="11902" y="16525"/>
                  </a:lnTo>
                  <a:lnTo>
                    <a:pt x="11853" y="16512"/>
                  </a:lnTo>
                  <a:lnTo>
                    <a:pt x="11761" y="16476"/>
                  </a:lnTo>
                  <a:lnTo>
                    <a:pt x="11716" y="16457"/>
                  </a:lnTo>
                  <a:lnTo>
                    <a:pt x="11674" y="16436"/>
                  </a:lnTo>
                  <a:lnTo>
                    <a:pt x="11631" y="16412"/>
                  </a:lnTo>
                  <a:lnTo>
                    <a:pt x="11591" y="16386"/>
                  </a:lnTo>
                  <a:lnTo>
                    <a:pt x="11552" y="16358"/>
                  </a:lnTo>
                  <a:lnTo>
                    <a:pt x="11513" y="16330"/>
                  </a:lnTo>
                  <a:lnTo>
                    <a:pt x="11478" y="16300"/>
                  </a:lnTo>
                  <a:lnTo>
                    <a:pt x="11443" y="16269"/>
                  </a:lnTo>
                  <a:lnTo>
                    <a:pt x="11409" y="16235"/>
                  </a:lnTo>
                  <a:lnTo>
                    <a:pt x="11380" y="16201"/>
                  </a:lnTo>
                  <a:lnTo>
                    <a:pt x="11350" y="16165"/>
                  </a:lnTo>
                  <a:lnTo>
                    <a:pt x="11322" y="16128"/>
                  </a:lnTo>
                  <a:lnTo>
                    <a:pt x="11300" y="16090"/>
                  </a:lnTo>
                  <a:lnTo>
                    <a:pt x="11276" y="16051"/>
                  </a:lnTo>
                  <a:lnTo>
                    <a:pt x="11256" y="16011"/>
                  </a:lnTo>
                  <a:lnTo>
                    <a:pt x="11235" y="15970"/>
                  </a:lnTo>
                  <a:lnTo>
                    <a:pt x="11220" y="15928"/>
                  </a:lnTo>
                  <a:lnTo>
                    <a:pt x="11206" y="15884"/>
                  </a:lnTo>
                  <a:lnTo>
                    <a:pt x="11195" y="15841"/>
                  </a:lnTo>
                  <a:lnTo>
                    <a:pt x="11185" y="15795"/>
                  </a:lnTo>
                  <a:lnTo>
                    <a:pt x="11180" y="15751"/>
                  </a:lnTo>
                  <a:lnTo>
                    <a:pt x="11176" y="15703"/>
                  </a:lnTo>
                  <a:lnTo>
                    <a:pt x="11174" y="15657"/>
                  </a:lnTo>
                  <a:lnTo>
                    <a:pt x="11176" y="15610"/>
                  </a:lnTo>
                  <a:lnTo>
                    <a:pt x="11180" y="15565"/>
                  </a:lnTo>
                  <a:lnTo>
                    <a:pt x="11185" y="15518"/>
                  </a:lnTo>
                  <a:lnTo>
                    <a:pt x="11195" y="15474"/>
                  </a:lnTo>
                  <a:lnTo>
                    <a:pt x="11206" y="15430"/>
                  </a:lnTo>
                  <a:lnTo>
                    <a:pt x="11220" y="15388"/>
                  </a:lnTo>
                  <a:lnTo>
                    <a:pt x="11235" y="15346"/>
                  </a:lnTo>
                  <a:lnTo>
                    <a:pt x="11256" y="15302"/>
                  </a:lnTo>
                  <a:lnTo>
                    <a:pt x="11276" y="15263"/>
                  </a:lnTo>
                  <a:lnTo>
                    <a:pt x="11300" y="15224"/>
                  </a:lnTo>
                  <a:lnTo>
                    <a:pt x="11322" y="15185"/>
                  </a:lnTo>
                  <a:lnTo>
                    <a:pt x="11350" y="15148"/>
                  </a:lnTo>
                  <a:lnTo>
                    <a:pt x="11380" y="15112"/>
                  </a:lnTo>
                  <a:lnTo>
                    <a:pt x="11409" y="15078"/>
                  </a:lnTo>
                  <a:lnTo>
                    <a:pt x="11443" y="15046"/>
                  </a:lnTo>
                  <a:lnTo>
                    <a:pt x="11478" y="15013"/>
                  </a:lnTo>
                  <a:lnTo>
                    <a:pt x="11513" y="14984"/>
                  </a:lnTo>
                  <a:lnTo>
                    <a:pt x="11552" y="14957"/>
                  </a:lnTo>
                  <a:lnTo>
                    <a:pt x="11591" y="14929"/>
                  </a:lnTo>
                  <a:lnTo>
                    <a:pt x="11631" y="14903"/>
                  </a:lnTo>
                  <a:lnTo>
                    <a:pt x="11716" y="14858"/>
                  </a:lnTo>
                  <a:lnTo>
                    <a:pt x="11761" y="14838"/>
                  </a:lnTo>
                  <a:lnTo>
                    <a:pt x="11807" y="14819"/>
                  </a:lnTo>
                  <a:lnTo>
                    <a:pt x="11853" y="14804"/>
                  </a:lnTo>
                  <a:lnTo>
                    <a:pt x="11902" y="14788"/>
                  </a:lnTo>
                  <a:lnTo>
                    <a:pt x="11952" y="14776"/>
                  </a:lnTo>
                  <a:lnTo>
                    <a:pt x="12002" y="14767"/>
                  </a:lnTo>
                  <a:lnTo>
                    <a:pt x="12053" y="14757"/>
                  </a:lnTo>
                  <a:lnTo>
                    <a:pt x="12105" y="14752"/>
                  </a:lnTo>
                  <a:lnTo>
                    <a:pt x="12157" y="14749"/>
                  </a:lnTo>
                  <a:lnTo>
                    <a:pt x="12211" y="14747"/>
                  </a:lnTo>
                  <a:close/>
                  <a:moveTo>
                    <a:pt x="10212" y="13919"/>
                  </a:moveTo>
                  <a:lnTo>
                    <a:pt x="10240" y="13921"/>
                  </a:lnTo>
                  <a:lnTo>
                    <a:pt x="10266" y="13922"/>
                  </a:lnTo>
                  <a:lnTo>
                    <a:pt x="10292" y="13924"/>
                  </a:lnTo>
                  <a:lnTo>
                    <a:pt x="10319" y="13929"/>
                  </a:lnTo>
                  <a:lnTo>
                    <a:pt x="10344" y="13933"/>
                  </a:lnTo>
                  <a:lnTo>
                    <a:pt x="10370" y="13940"/>
                  </a:lnTo>
                  <a:lnTo>
                    <a:pt x="10396" y="13948"/>
                  </a:lnTo>
                  <a:lnTo>
                    <a:pt x="10418" y="13956"/>
                  </a:lnTo>
                  <a:lnTo>
                    <a:pt x="10444" y="13964"/>
                  </a:lnTo>
                  <a:lnTo>
                    <a:pt x="10464" y="13975"/>
                  </a:lnTo>
                  <a:lnTo>
                    <a:pt x="10488" y="13987"/>
                  </a:lnTo>
                  <a:lnTo>
                    <a:pt x="10509" y="13998"/>
                  </a:lnTo>
                  <a:lnTo>
                    <a:pt x="10531" y="14012"/>
                  </a:lnTo>
                  <a:lnTo>
                    <a:pt x="10550" y="14025"/>
                  </a:lnTo>
                  <a:lnTo>
                    <a:pt x="10570" y="14038"/>
                  </a:lnTo>
                  <a:lnTo>
                    <a:pt x="10589" y="14056"/>
                  </a:lnTo>
                  <a:lnTo>
                    <a:pt x="10607" y="14070"/>
                  </a:lnTo>
                  <a:lnTo>
                    <a:pt x="10622" y="14088"/>
                  </a:lnTo>
                  <a:lnTo>
                    <a:pt x="10637" y="14104"/>
                  </a:lnTo>
                  <a:lnTo>
                    <a:pt x="10653" y="14123"/>
                  </a:lnTo>
                  <a:lnTo>
                    <a:pt x="10666" y="14141"/>
                  </a:lnTo>
                  <a:lnTo>
                    <a:pt x="10681" y="14162"/>
                  </a:lnTo>
                  <a:lnTo>
                    <a:pt x="10692" y="14181"/>
                  </a:lnTo>
                  <a:lnTo>
                    <a:pt x="10702" y="14202"/>
                  </a:lnTo>
                  <a:lnTo>
                    <a:pt x="10711" y="14222"/>
                  </a:lnTo>
                  <a:lnTo>
                    <a:pt x="10720" y="14244"/>
                  </a:lnTo>
                  <a:lnTo>
                    <a:pt x="10728" y="14267"/>
                  </a:lnTo>
                  <a:lnTo>
                    <a:pt x="10733" y="14288"/>
                  </a:lnTo>
                  <a:lnTo>
                    <a:pt x="10739" y="14312"/>
                  </a:lnTo>
                  <a:lnTo>
                    <a:pt x="10743" y="14336"/>
                  </a:lnTo>
                  <a:lnTo>
                    <a:pt x="10744" y="14358"/>
                  </a:lnTo>
                  <a:lnTo>
                    <a:pt x="10744" y="14407"/>
                  </a:lnTo>
                  <a:lnTo>
                    <a:pt x="10743" y="14429"/>
                  </a:lnTo>
                  <a:lnTo>
                    <a:pt x="10739" y="14452"/>
                  </a:lnTo>
                  <a:lnTo>
                    <a:pt x="10728" y="14497"/>
                  </a:lnTo>
                  <a:lnTo>
                    <a:pt x="10720" y="14519"/>
                  </a:lnTo>
                  <a:lnTo>
                    <a:pt x="10711" y="14540"/>
                  </a:lnTo>
                  <a:lnTo>
                    <a:pt x="10702" y="14563"/>
                  </a:lnTo>
                  <a:lnTo>
                    <a:pt x="10692" y="14582"/>
                  </a:lnTo>
                  <a:lnTo>
                    <a:pt x="10681" y="14603"/>
                  </a:lnTo>
                  <a:lnTo>
                    <a:pt x="10666" y="14622"/>
                  </a:lnTo>
                  <a:lnTo>
                    <a:pt x="10653" y="14640"/>
                  </a:lnTo>
                  <a:lnTo>
                    <a:pt x="10637" y="14659"/>
                  </a:lnTo>
                  <a:lnTo>
                    <a:pt x="10622" y="14675"/>
                  </a:lnTo>
                  <a:lnTo>
                    <a:pt x="10607" y="14693"/>
                  </a:lnTo>
                  <a:lnTo>
                    <a:pt x="10589" y="14709"/>
                  </a:lnTo>
                  <a:lnTo>
                    <a:pt x="10570" y="14724"/>
                  </a:lnTo>
                  <a:lnTo>
                    <a:pt x="10550" y="14738"/>
                  </a:lnTo>
                  <a:lnTo>
                    <a:pt x="10531" y="14753"/>
                  </a:lnTo>
                  <a:lnTo>
                    <a:pt x="10509" y="14765"/>
                  </a:lnTo>
                  <a:lnTo>
                    <a:pt x="10488" y="14777"/>
                  </a:lnTo>
                  <a:lnTo>
                    <a:pt x="10464" y="14788"/>
                  </a:lnTo>
                  <a:lnTo>
                    <a:pt x="10444" y="14798"/>
                  </a:lnTo>
                  <a:lnTo>
                    <a:pt x="10418" y="14809"/>
                  </a:lnTo>
                  <a:lnTo>
                    <a:pt x="10396" y="14815"/>
                  </a:lnTo>
                  <a:lnTo>
                    <a:pt x="10370" y="14823"/>
                  </a:lnTo>
                  <a:lnTo>
                    <a:pt x="10344" y="14828"/>
                  </a:lnTo>
                  <a:lnTo>
                    <a:pt x="10319" y="14836"/>
                  </a:lnTo>
                  <a:lnTo>
                    <a:pt x="10292" y="14840"/>
                  </a:lnTo>
                  <a:lnTo>
                    <a:pt x="10266" y="14843"/>
                  </a:lnTo>
                  <a:lnTo>
                    <a:pt x="10240" y="14844"/>
                  </a:lnTo>
                  <a:lnTo>
                    <a:pt x="10182" y="14844"/>
                  </a:lnTo>
                  <a:lnTo>
                    <a:pt x="10156" y="14843"/>
                  </a:lnTo>
                  <a:lnTo>
                    <a:pt x="10130" y="14840"/>
                  </a:lnTo>
                  <a:lnTo>
                    <a:pt x="10104" y="14836"/>
                  </a:lnTo>
                  <a:lnTo>
                    <a:pt x="10078" y="14828"/>
                  </a:lnTo>
                  <a:lnTo>
                    <a:pt x="10052" y="14823"/>
                  </a:lnTo>
                  <a:lnTo>
                    <a:pt x="10028" y="14815"/>
                  </a:lnTo>
                  <a:lnTo>
                    <a:pt x="10004" y="14809"/>
                  </a:lnTo>
                  <a:lnTo>
                    <a:pt x="9982" y="14798"/>
                  </a:lnTo>
                  <a:lnTo>
                    <a:pt x="9958" y="14788"/>
                  </a:lnTo>
                  <a:lnTo>
                    <a:pt x="9933" y="14777"/>
                  </a:lnTo>
                  <a:lnTo>
                    <a:pt x="9913" y="14765"/>
                  </a:lnTo>
                  <a:lnTo>
                    <a:pt x="9891" y="14753"/>
                  </a:lnTo>
                  <a:lnTo>
                    <a:pt x="9872" y="14738"/>
                  </a:lnTo>
                  <a:lnTo>
                    <a:pt x="9852" y="14724"/>
                  </a:lnTo>
                  <a:lnTo>
                    <a:pt x="9833" y="14709"/>
                  </a:lnTo>
                  <a:lnTo>
                    <a:pt x="9817" y="14693"/>
                  </a:lnTo>
                  <a:lnTo>
                    <a:pt x="9800" y="14675"/>
                  </a:lnTo>
                  <a:lnTo>
                    <a:pt x="9785" y="14659"/>
                  </a:lnTo>
                  <a:lnTo>
                    <a:pt x="9768" y="14640"/>
                  </a:lnTo>
                  <a:lnTo>
                    <a:pt x="9755" y="14622"/>
                  </a:lnTo>
                  <a:lnTo>
                    <a:pt x="9742" y="14603"/>
                  </a:lnTo>
                  <a:lnTo>
                    <a:pt x="9731" y="14582"/>
                  </a:lnTo>
                  <a:lnTo>
                    <a:pt x="9720" y="14563"/>
                  </a:lnTo>
                  <a:lnTo>
                    <a:pt x="9711" y="14540"/>
                  </a:lnTo>
                  <a:lnTo>
                    <a:pt x="9702" y="14519"/>
                  </a:lnTo>
                  <a:lnTo>
                    <a:pt x="9696" y="14497"/>
                  </a:lnTo>
                  <a:lnTo>
                    <a:pt x="9690" y="14474"/>
                  </a:lnTo>
                  <a:lnTo>
                    <a:pt x="9683" y="14452"/>
                  </a:lnTo>
                  <a:lnTo>
                    <a:pt x="9679" y="14429"/>
                  </a:lnTo>
                  <a:lnTo>
                    <a:pt x="9677" y="14407"/>
                  </a:lnTo>
                  <a:lnTo>
                    <a:pt x="9677" y="14358"/>
                  </a:lnTo>
                  <a:lnTo>
                    <a:pt x="9679" y="14336"/>
                  </a:lnTo>
                  <a:lnTo>
                    <a:pt x="9683" y="14312"/>
                  </a:lnTo>
                  <a:lnTo>
                    <a:pt x="9690" y="14288"/>
                  </a:lnTo>
                  <a:lnTo>
                    <a:pt x="9696" y="14267"/>
                  </a:lnTo>
                  <a:lnTo>
                    <a:pt x="9702" y="14244"/>
                  </a:lnTo>
                  <a:lnTo>
                    <a:pt x="9711" y="14222"/>
                  </a:lnTo>
                  <a:lnTo>
                    <a:pt x="9720" y="14202"/>
                  </a:lnTo>
                  <a:lnTo>
                    <a:pt x="9731" y="14181"/>
                  </a:lnTo>
                  <a:lnTo>
                    <a:pt x="9742" y="14162"/>
                  </a:lnTo>
                  <a:lnTo>
                    <a:pt x="9755" y="14141"/>
                  </a:lnTo>
                  <a:lnTo>
                    <a:pt x="9768" y="14123"/>
                  </a:lnTo>
                  <a:lnTo>
                    <a:pt x="9785" y="14104"/>
                  </a:lnTo>
                  <a:lnTo>
                    <a:pt x="9800" y="14088"/>
                  </a:lnTo>
                  <a:lnTo>
                    <a:pt x="9817" y="14070"/>
                  </a:lnTo>
                  <a:lnTo>
                    <a:pt x="9833" y="14056"/>
                  </a:lnTo>
                  <a:lnTo>
                    <a:pt x="9852" y="14038"/>
                  </a:lnTo>
                  <a:lnTo>
                    <a:pt x="9872" y="14025"/>
                  </a:lnTo>
                  <a:lnTo>
                    <a:pt x="9891" y="14012"/>
                  </a:lnTo>
                  <a:lnTo>
                    <a:pt x="9913" y="13998"/>
                  </a:lnTo>
                  <a:lnTo>
                    <a:pt x="9933" y="13987"/>
                  </a:lnTo>
                  <a:lnTo>
                    <a:pt x="9958" y="13975"/>
                  </a:lnTo>
                  <a:lnTo>
                    <a:pt x="9982" y="13964"/>
                  </a:lnTo>
                  <a:lnTo>
                    <a:pt x="10004" y="13956"/>
                  </a:lnTo>
                  <a:lnTo>
                    <a:pt x="10052" y="13940"/>
                  </a:lnTo>
                  <a:lnTo>
                    <a:pt x="10078" y="13933"/>
                  </a:lnTo>
                  <a:lnTo>
                    <a:pt x="10130" y="13924"/>
                  </a:lnTo>
                  <a:lnTo>
                    <a:pt x="10182" y="13921"/>
                  </a:lnTo>
                  <a:lnTo>
                    <a:pt x="10212" y="13919"/>
                  </a:lnTo>
                  <a:close/>
                  <a:moveTo>
                    <a:pt x="13430" y="13117"/>
                  </a:moveTo>
                  <a:lnTo>
                    <a:pt x="13470" y="13118"/>
                  </a:lnTo>
                  <a:lnTo>
                    <a:pt x="13509" y="13121"/>
                  </a:lnTo>
                  <a:lnTo>
                    <a:pt x="13548" y="13125"/>
                  </a:lnTo>
                  <a:lnTo>
                    <a:pt x="13587" y="13131"/>
                  </a:lnTo>
                  <a:lnTo>
                    <a:pt x="13661" y="13147"/>
                  </a:lnTo>
                  <a:lnTo>
                    <a:pt x="13698" y="13159"/>
                  </a:lnTo>
                  <a:lnTo>
                    <a:pt x="13733" y="13170"/>
                  </a:lnTo>
                  <a:lnTo>
                    <a:pt x="13800" y="13199"/>
                  </a:lnTo>
                  <a:lnTo>
                    <a:pt x="13833" y="13215"/>
                  </a:lnTo>
                  <a:lnTo>
                    <a:pt x="13864" y="13233"/>
                  </a:lnTo>
                  <a:lnTo>
                    <a:pt x="13894" y="13252"/>
                  </a:lnTo>
                  <a:lnTo>
                    <a:pt x="13924" y="13272"/>
                  </a:lnTo>
                  <a:lnTo>
                    <a:pt x="13951" y="13293"/>
                  </a:lnTo>
                  <a:lnTo>
                    <a:pt x="14003" y="13338"/>
                  </a:lnTo>
                  <a:lnTo>
                    <a:pt x="14029" y="13364"/>
                  </a:lnTo>
                  <a:lnTo>
                    <a:pt x="14051" y="13388"/>
                  </a:lnTo>
                  <a:lnTo>
                    <a:pt x="14073" y="13416"/>
                  </a:lnTo>
                  <a:lnTo>
                    <a:pt x="14092" y="13443"/>
                  </a:lnTo>
                  <a:lnTo>
                    <a:pt x="14112" y="13472"/>
                  </a:lnTo>
                  <a:lnTo>
                    <a:pt x="14129" y="13501"/>
                  </a:lnTo>
                  <a:lnTo>
                    <a:pt x="14146" y="13530"/>
                  </a:lnTo>
                  <a:lnTo>
                    <a:pt x="14159" y="13561"/>
                  </a:lnTo>
                  <a:lnTo>
                    <a:pt x="14170" y="13592"/>
                  </a:lnTo>
                  <a:lnTo>
                    <a:pt x="14181" y="13624"/>
                  </a:lnTo>
                  <a:lnTo>
                    <a:pt x="14190" y="13658"/>
                  </a:lnTo>
                  <a:lnTo>
                    <a:pt x="14197" y="13690"/>
                  </a:lnTo>
                  <a:lnTo>
                    <a:pt x="14201" y="13724"/>
                  </a:lnTo>
                  <a:lnTo>
                    <a:pt x="14205" y="13760"/>
                  </a:lnTo>
                  <a:lnTo>
                    <a:pt x="14205" y="13829"/>
                  </a:lnTo>
                  <a:lnTo>
                    <a:pt x="14201" y="13863"/>
                  </a:lnTo>
                  <a:lnTo>
                    <a:pt x="14197" y="13895"/>
                  </a:lnTo>
                  <a:lnTo>
                    <a:pt x="14190" y="13929"/>
                  </a:lnTo>
                  <a:lnTo>
                    <a:pt x="14181" y="13962"/>
                  </a:lnTo>
                  <a:lnTo>
                    <a:pt x="14170" y="13994"/>
                  </a:lnTo>
                  <a:lnTo>
                    <a:pt x="14159" y="14026"/>
                  </a:lnTo>
                  <a:lnTo>
                    <a:pt x="14146" y="14057"/>
                  </a:lnTo>
                  <a:lnTo>
                    <a:pt x="14129" y="14088"/>
                  </a:lnTo>
                  <a:lnTo>
                    <a:pt x="14112" y="14117"/>
                  </a:lnTo>
                  <a:lnTo>
                    <a:pt x="14092" y="14144"/>
                  </a:lnTo>
                  <a:lnTo>
                    <a:pt x="14073" y="14172"/>
                  </a:lnTo>
                  <a:lnTo>
                    <a:pt x="14051" y="14199"/>
                  </a:lnTo>
                  <a:lnTo>
                    <a:pt x="14029" y="14225"/>
                  </a:lnTo>
                  <a:lnTo>
                    <a:pt x="14003" y="14248"/>
                  </a:lnTo>
                  <a:lnTo>
                    <a:pt x="13977" y="14272"/>
                  </a:lnTo>
                  <a:lnTo>
                    <a:pt x="13951" y="14293"/>
                  </a:lnTo>
                  <a:lnTo>
                    <a:pt x="13924" y="14316"/>
                  </a:lnTo>
                  <a:lnTo>
                    <a:pt x="13894" y="14337"/>
                  </a:lnTo>
                  <a:lnTo>
                    <a:pt x="13864" y="14354"/>
                  </a:lnTo>
                  <a:lnTo>
                    <a:pt x="13833" y="14372"/>
                  </a:lnTo>
                  <a:lnTo>
                    <a:pt x="13766" y="14404"/>
                  </a:lnTo>
                  <a:lnTo>
                    <a:pt x="13733" y="14417"/>
                  </a:lnTo>
                  <a:lnTo>
                    <a:pt x="13698" y="14429"/>
                  </a:lnTo>
                  <a:lnTo>
                    <a:pt x="13661" y="14440"/>
                  </a:lnTo>
                  <a:lnTo>
                    <a:pt x="13624" y="14450"/>
                  </a:lnTo>
                  <a:lnTo>
                    <a:pt x="13587" y="14456"/>
                  </a:lnTo>
                  <a:lnTo>
                    <a:pt x="13548" y="14463"/>
                  </a:lnTo>
                  <a:lnTo>
                    <a:pt x="13509" y="14466"/>
                  </a:lnTo>
                  <a:lnTo>
                    <a:pt x="13470" y="14469"/>
                  </a:lnTo>
                  <a:lnTo>
                    <a:pt x="13391" y="14469"/>
                  </a:lnTo>
                  <a:lnTo>
                    <a:pt x="13350" y="14466"/>
                  </a:lnTo>
                  <a:lnTo>
                    <a:pt x="13311" y="14463"/>
                  </a:lnTo>
                  <a:lnTo>
                    <a:pt x="13274" y="14456"/>
                  </a:lnTo>
                  <a:lnTo>
                    <a:pt x="13235" y="14450"/>
                  </a:lnTo>
                  <a:lnTo>
                    <a:pt x="13200" y="14440"/>
                  </a:lnTo>
                  <a:lnTo>
                    <a:pt x="13165" y="14429"/>
                  </a:lnTo>
                  <a:lnTo>
                    <a:pt x="13130" y="14417"/>
                  </a:lnTo>
                  <a:lnTo>
                    <a:pt x="13095" y="14404"/>
                  </a:lnTo>
                  <a:lnTo>
                    <a:pt x="13028" y="14372"/>
                  </a:lnTo>
                  <a:lnTo>
                    <a:pt x="12998" y="14354"/>
                  </a:lnTo>
                  <a:lnTo>
                    <a:pt x="12967" y="14337"/>
                  </a:lnTo>
                  <a:lnTo>
                    <a:pt x="12937" y="14316"/>
                  </a:lnTo>
                  <a:lnTo>
                    <a:pt x="12912" y="14293"/>
                  </a:lnTo>
                  <a:lnTo>
                    <a:pt x="12884" y="14272"/>
                  </a:lnTo>
                  <a:lnTo>
                    <a:pt x="12856" y="14248"/>
                  </a:lnTo>
                  <a:lnTo>
                    <a:pt x="12834" y="14225"/>
                  </a:lnTo>
                  <a:lnTo>
                    <a:pt x="12810" y="14199"/>
                  </a:lnTo>
                  <a:lnTo>
                    <a:pt x="12789" y="14172"/>
                  </a:lnTo>
                  <a:lnTo>
                    <a:pt x="12767" y="14144"/>
                  </a:lnTo>
                  <a:lnTo>
                    <a:pt x="12751" y="14117"/>
                  </a:lnTo>
                  <a:lnTo>
                    <a:pt x="12732" y="14088"/>
                  </a:lnTo>
                  <a:lnTo>
                    <a:pt x="12717" y="14057"/>
                  </a:lnTo>
                  <a:lnTo>
                    <a:pt x="12704" y="14026"/>
                  </a:lnTo>
                  <a:lnTo>
                    <a:pt x="12691" y="13994"/>
                  </a:lnTo>
                  <a:lnTo>
                    <a:pt x="12680" y="13962"/>
                  </a:lnTo>
                  <a:lnTo>
                    <a:pt x="12673" y="13929"/>
                  </a:lnTo>
                  <a:lnTo>
                    <a:pt x="12665" y="13895"/>
                  </a:lnTo>
                  <a:lnTo>
                    <a:pt x="12662" y="13863"/>
                  </a:lnTo>
                  <a:lnTo>
                    <a:pt x="12656" y="13829"/>
                  </a:lnTo>
                  <a:lnTo>
                    <a:pt x="12656" y="13760"/>
                  </a:lnTo>
                  <a:lnTo>
                    <a:pt x="12662" y="13724"/>
                  </a:lnTo>
                  <a:lnTo>
                    <a:pt x="12665" y="13690"/>
                  </a:lnTo>
                  <a:lnTo>
                    <a:pt x="12673" y="13658"/>
                  </a:lnTo>
                  <a:lnTo>
                    <a:pt x="12680" y="13624"/>
                  </a:lnTo>
                  <a:lnTo>
                    <a:pt x="12691" y="13592"/>
                  </a:lnTo>
                  <a:lnTo>
                    <a:pt x="12704" y="13561"/>
                  </a:lnTo>
                  <a:lnTo>
                    <a:pt x="12717" y="13530"/>
                  </a:lnTo>
                  <a:lnTo>
                    <a:pt x="12732" y="13501"/>
                  </a:lnTo>
                  <a:lnTo>
                    <a:pt x="12751" y="13472"/>
                  </a:lnTo>
                  <a:lnTo>
                    <a:pt x="12767" y="13443"/>
                  </a:lnTo>
                  <a:lnTo>
                    <a:pt x="12789" y="13416"/>
                  </a:lnTo>
                  <a:lnTo>
                    <a:pt x="12810" y="13388"/>
                  </a:lnTo>
                  <a:lnTo>
                    <a:pt x="12834" y="13364"/>
                  </a:lnTo>
                  <a:lnTo>
                    <a:pt x="12856" y="13338"/>
                  </a:lnTo>
                  <a:lnTo>
                    <a:pt x="12884" y="13315"/>
                  </a:lnTo>
                  <a:lnTo>
                    <a:pt x="12912" y="13293"/>
                  </a:lnTo>
                  <a:lnTo>
                    <a:pt x="12937" y="13272"/>
                  </a:lnTo>
                  <a:lnTo>
                    <a:pt x="12967" y="13252"/>
                  </a:lnTo>
                  <a:lnTo>
                    <a:pt x="12998" y="13233"/>
                  </a:lnTo>
                  <a:lnTo>
                    <a:pt x="13028" y="13215"/>
                  </a:lnTo>
                  <a:lnTo>
                    <a:pt x="13061" y="13199"/>
                  </a:lnTo>
                  <a:lnTo>
                    <a:pt x="13095" y="13184"/>
                  </a:lnTo>
                  <a:lnTo>
                    <a:pt x="13130" y="13170"/>
                  </a:lnTo>
                  <a:lnTo>
                    <a:pt x="13165" y="13159"/>
                  </a:lnTo>
                  <a:lnTo>
                    <a:pt x="13200" y="13147"/>
                  </a:lnTo>
                  <a:lnTo>
                    <a:pt x="13235" y="13139"/>
                  </a:lnTo>
                  <a:lnTo>
                    <a:pt x="13274" y="13131"/>
                  </a:lnTo>
                  <a:lnTo>
                    <a:pt x="13311" y="13125"/>
                  </a:lnTo>
                  <a:lnTo>
                    <a:pt x="13350" y="13121"/>
                  </a:lnTo>
                  <a:lnTo>
                    <a:pt x="13391" y="13118"/>
                  </a:lnTo>
                  <a:lnTo>
                    <a:pt x="13430" y="13117"/>
                  </a:lnTo>
                  <a:close/>
                  <a:moveTo>
                    <a:pt x="6260" y="12230"/>
                  </a:moveTo>
                  <a:lnTo>
                    <a:pt x="1917" y="18056"/>
                  </a:lnTo>
                  <a:lnTo>
                    <a:pt x="1912" y="18075"/>
                  </a:lnTo>
                  <a:lnTo>
                    <a:pt x="1899" y="18130"/>
                  </a:lnTo>
                  <a:lnTo>
                    <a:pt x="1888" y="18172"/>
                  </a:lnTo>
                  <a:lnTo>
                    <a:pt x="1878" y="18219"/>
                  </a:lnTo>
                  <a:lnTo>
                    <a:pt x="1869" y="18274"/>
                  </a:lnTo>
                  <a:lnTo>
                    <a:pt x="1862" y="18336"/>
                  </a:lnTo>
                  <a:lnTo>
                    <a:pt x="1852" y="18404"/>
                  </a:lnTo>
                  <a:lnTo>
                    <a:pt x="1845" y="18478"/>
                  </a:lnTo>
                  <a:lnTo>
                    <a:pt x="1840" y="18556"/>
                  </a:lnTo>
                  <a:lnTo>
                    <a:pt x="1838" y="18640"/>
                  </a:lnTo>
                  <a:lnTo>
                    <a:pt x="1840" y="18727"/>
                  </a:lnTo>
                  <a:lnTo>
                    <a:pt x="1843" y="18818"/>
                  </a:lnTo>
                  <a:lnTo>
                    <a:pt x="1854" y="18914"/>
                  </a:lnTo>
                  <a:lnTo>
                    <a:pt x="1867" y="19012"/>
                  </a:lnTo>
                  <a:lnTo>
                    <a:pt x="1875" y="19061"/>
                  </a:lnTo>
                  <a:lnTo>
                    <a:pt x="1884" y="19113"/>
                  </a:lnTo>
                  <a:lnTo>
                    <a:pt x="1897" y="19163"/>
                  </a:lnTo>
                  <a:lnTo>
                    <a:pt x="1910" y="19213"/>
                  </a:lnTo>
                  <a:lnTo>
                    <a:pt x="1925" y="19265"/>
                  </a:lnTo>
                  <a:lnTo>
                    <a:pt x="1941" y="19317"/>
                  </a:lnTo>
                  <a:lnTo>
                    <a:pt x="1958" y="19370"/>
                  </a:lnTo>
                  <a:lnTo>
                    <a:pt x="1978" y="19420"/>
                  </a:lnTo>
                  <a:lnTo>
                    <a:pt x="1999" y="19474"/>
                  </a:lnTo>
                  <a:lnTo>
                    <a:pt x="2023" y="19525"/>
                  </a:lnTo>
                  <a:lnTo>
                    <a:pt x="2047" y="19577"/>
                  </a:lnTo>
                  <a:lnTo>
                    <a:pt x="2077" y="19631"/>
                  </a:lnTo>
                  <a:lnTo>
                    <a:pt x="2106" y="19681"/>
                  </a:lnTo>
                  <a:lnTo>
                    <a:pt x="2136" y="19734"/>
                  </a:lnTo>
                  <a:lnTo>
                    <a:pt x="2169" y="19784"/>
                  </a:lnTo>
                  <a:lnTo>
                    <a:pt x="2206" y="19838"/>
                  </a:lnTo>
                  <a:lnTo>
                    <a:pt x="2245" y="19888"/>
                  </a:lnTo>
                  <a:lnTo>
                    <a:pt x="2286" y="19938"/>
                  </a:lnTo>
                  <a:lnTo>
                    <a:pt x="2328" y="19988"/>
                  </a:lnTo>
                  <a:lnTo>
                    <a:pt x="2375" y="20037"/>
                  </a:lnTo>
                  <a:lnTo>
                    <a:pt x="2423" y="20086"/>
                  </a:lnTo>
                  <a:lnTo>
                    <a:pt x="2475" y="20134"/>
                  </a:lnTo>
                  <a:lnTo>
                    <a:pt x="2529" y="20181"/>
                  </a:lnTo>
                  <a:lnTo>
                    <a:pt x="2584" y="20228"/>
                  </a:lnTo>
                  <a:lnTo>
                    <a:pt x="2645" y="20275"/>
                  </a:lnTo>
                  <a:lnTo>
                    <a:pt x="2706" y="20319"/>
                  </a:lnTo>
                  <a:lnTo>
                    <a:pt x="2773" y="20362"/>
                  </a:lnTo>
                  <a:lnTo>
                    <a:pt x="2843" y="20404"/>
                  </a:lnTo>
                  <a:lnTo>
                    <a:pt x="2914" y="20446"/>
                  </a:lnTo>
                  <a:lnTo>
                    <a:pt x="2988" y="20489"/>
                  </a:lnTo>
                  <a:lnTo>
                    <a:pt x="3067" y="20527"/>
                  </a:lnTo>
                  <a:lnTo>
                    <a:pt x="3149" y="20565"/>
                  </a:lnTo>
                  <a:lnTo>
                    <a:pt x="18460" y="20565"/>
                  </a:lnTo>
                  <a:lnTo>
                    <a:pt x="18542" y="20527"/>
                  </a:lnTo>
                  <a:lnTo>
                    <a:pt x="18620" y="20489"/>
                  </a:lnTo>
                  <a:lnTo>
                    <a:pt x="18696" y="20446"/>
                  </a:lnTo>
                  <a:lnTo>
                    <a:pt x="18768" y="20404"/>
                  </a:lnTo>
                  <a:lnTo>
                    <a:pt x="18834" y="20362"/>
                  </a:lnTo>
                  <a:lnTo>
                    <a:pt x="18901" y="20319"/>
                  </a:lnTo>
                  <a:lnTo>
                    <a:pt x="18962" y="20275"/>
                  </a:lnTo>
                  <a:lnTo>
                    <a:pt x="19023" y="20228"/>
                  </a:lnTo>
                  <a:lnTo>
                    <a:pt x="19079" y="20181"/>
                  </a:lnTo>
                  <a:lnTo>
                    <a:pt x="19133" y="20134"/>
                  </a:lnTo>
                  <a:lnTo>
                    <a:pt x="19184" y="20086"/>
                  </a:lnTo>
                  <a:lnTo>
                    <a:pt x="19234" y="20037"/>
                  </a:lnTo>
                  <a:lnTo>
                    <a:pt x="19279" y="19988"/>
                  </a:lnTo>
                  <a:lnTo>
                    <a:pt x="19323" y="19938"/>
                  </a:lnTo>
                  <a:lnTo>
                    <a:pt x="19364" y="19888"/>
                  </a:lnTo>
                  <a:lnTo>
                    <a:pt x="19401" y="19838"/>
                  </a:lnTo>
                  <a:lnTo>
                    <a:pt x="19438" y="19784"/>
                  </a:lnTo>
                  <a:lnTo>
                    <a:pt x="19472" y="19734"/>
                  </a:lnTo>
                  <a:lnTo>
                    <a:pt x="19503" y="19681"/>
                  </a:lnTo>
                  <a:lnTo>
                    <a:pt x="19533" y="19631"/>
                  </a:lnTo>
                  <a:lnTo>
                    <a:pt x="19560" y="19577"/>
                  </a:lnTo>
                  <a:lnTo>
                    <a:pt x="19609" y="19474"/>
                  </a:lnTo>
                  <a:lnTo>
                    <a:pt x="19629" y="19420"/>
                  </a:lnTo>
                  <a:lnTo>
                    <a:pt x="19649" y="19370"/>
                  </a:lnTo>
                  <a:lnTo>
                    <a:pt x="19668" y="19317"/>
                  </a:lnTo>
                  <a:lnTo>
                    <a:pt x="19685" y="19265"/>
                  </a:lnTo>
                  <a:lnTo>
                    <a:pt x="19698" y="19213"/>
                  </a:lnTo>
                  <a:lnTo>
                    <a:pt x="19710" y="19163"/>
                  </a:lnTo>
                  <a:lnTo>
                    <a:pt x="19723" y="19113"/>
                  </a:lnTo>
                  <a:lnTo>
                    <a:pt x="19733" y="19061"/>
                  </a:lnTo>
                  <a:lnTo>
                    <a:pt x="19742" y="19012"/>
                  </a:lnTo>
                  <a:lnTo>
                    <a:pt x="19757" y="18914"/>
                  </a:lnTo>
                  <a:lnTo>
                    <a:pt x="19764" y="18818"/>
                  </a:lnTo>
                  <a:lnTo>
                    <a:pt x="19770" y="18727"/>
                  </a:lnTo>
                  <a:lnTo>
                    <a:pt x="19770" y="18640"/>
                  </a:lnTo>
                  <a:lnTo>
                    <a:pt x="19768" y="18556"/>
                  </a:lnTo>
                  <a:lnTo>
                    <a:pt x="19764" y="18478"/>
                  </a:lnTo>
                  <a:lnTo>
                    <a:pt x="19757" y="18404"/>
                  </a:lnTo>
                  <a:lnTo>
                    <a:pt x="19748" y="18336"/>
                  </a:lnTo>
                  <a:lnTo>
                    <a:pt x="19738" y="18274"/>
                  </a:lnTo>
                  <a:lnTo>
                    <a:pt x="19729" y="18219"/>
                  </a:lnTo>
                  <a:lnTo>
                    <a:pt x="19720" y="18172"/>
                  </a:lnTo>
                  <a:lnTo>
                    <a:pt x="19709" y="18130"/>
                  </a:lnTo>
                  <a:lnTo>
                    <a:pt x="19696" y="18075"/>
                  </a:lnTo>
                  <a:lnTo>
                    <a:pt x="19690" y="18056"/>
                  </a:lnTo>
                  <a:lnTo>
                    <a:pt x="15323" y="12231"/>
                  </a:lnTo>
                  <a:lnTo>
                    <a:pt x="15324" y="12234"/>
                  </a:lnTo>
                  <a:lnTo>
                    <a:pt x="15322" y="12244"/>
                  </a:lnTo>
                  <a:lnTo>
                    <a:pt x="15318" y="12254"/>
                  </a:lnTo>
                  <a:lnTo>
                    <a:pt x="15311" y="12263"/>
                  </a:lnTo>
                  <a:lnTo>
                    <a:pt x="15302" y="12273"/>
                  </a:lnTo>
                  <a:lnTo>
                    <a:pt x="15272" y="12292"/>
                  </a:lnTo>
                  <a:lnTo>
                    <a:pt x="15252" y="12301"/>
                  </a:lnTo>
                  <a:lnTo>
                    <a:pt x="15231" y="12312"/>
                  </a:lnTo>
                  <a:lnTo>
                    <a:pt x="15181" y="12330"/>
                  </a:lnTo>
                  <a:lnTo>
                    <a:pt x="15120" y="12349"/>
                  </a:lnTo>
                  <a:lnTo>
                    <a:pt x="15048" y="12365"/>
                  </a:lnTo>
                  <a:lnTo>
                    <a:pt x="14966" y="12383"/>
                  </a:lnTo>
                  <a:lnTo>
                    <a:pt x="14876" y="12399"/>
                  </a:lnTo>
                  <a:lnTo>
                    <a:pt x="14777" y="12417"/>
                  </a:lnTo>
                  <a:lnTo>
                    <a:pt x="14668" y="12434"/>
                  </a:lnTo>
                  <a:lnTo>
                    <a:pt x="14550" y="12450"/>
                  </a:lnTo>
                  <a:lnTo>
                    <a:pt x="14424" y="12464"/>
                  </a:lnTo>
                  <a:lnTo>
                    <a:pt x="14288" y="12477"/>
                  </a:lnTo>
                  <a:lnTo>
                    <a:pt x="14148" y="12494"/>
                  </a:lnTo>
                  <a:lnTo>
                    <a:pt x="13998" y="12506"/>
                  </a:lnTo>
                  <a:lnTo>
                    <a:pt x="13838" y="12518"/>
                  </a:lnTo>
                  <a:lnTo>
                    <a:pt x="13675" y="12531"/>
                  </a:lnTo>
                  <a:lnTo>
                    <a:pt x="13503" y="12542"/>
                  </a:lnTo>
                  <a:lnTo>
                    <a:pt x="13327" y="12552"/>
                  </a:lnTo>
                  <a:lnTo>
                    <a:pt x="13142" y="12563"/>
                  </a:lnTo>
                  <a:lnTo>
                    <a:pt x="12953" y="12573"/>
                  </a:lnTo>
                  <a:lnTo>
                    <a:pt x="12557" y="12588"/>
                  </a:lnTo>
                  <a:lnTo>
                    <a:pt x="12140" y="12602"/>
                  </a:lnTo>
                  <a:lnTo>
                    <a:pt x="11705" y="12610"/>
                  </a:lnTo>
                  <a:lnTo>
                    <a:pt x="11255" y="12617"/>
                  </a:lnTo>
                  <a:lnTo>
                    <a:pt x="10794" y="12618"/>
                  </a:lnTo>
                  <a:lnTo>
                    <a:pt x="10330" y="12617"/>
                  </a:lnTo>
                  <a:lnTo>
                    <a:pt x="9880" y="12610"/>
                  </a:lnTo>
                  <a:lnTo>
                    <a:pt x="9447" y="12602"/>
                  </a:lnTo>
                  <a:lnTo>
                    <a:pt x="9030" y="12588"/>
                  </a:lnTo>
                  <a:lnTo>
                    <a:pt x="8634" y="12573"/>
                  </a:lnTo>
                  <a:lnTo>
                    <a:pt x="8443" y="12563"/>
                  </a:lnTo>
                  <a:lnTo>
                    <a:pt x="8260" y="12552"/>
                  </a:lnTo>
                  <a:lnTo>
                    <a:pt x="8084" y="12542"/>
                  </a:lnTo>
                  <a:lnTo>
                    <a:pt x="7912" y="12531"/>
                  </a:lnTo>
                  <a:lnTo>
                    <a:pt x="7747" y="12518"/>
                  </a:lnTo>
                  <a:lnTo>
                    <a:pt x="7591" y="12506"/>
                  </a:lnTo>
                  <a:lnTo>
                    <a:pt x="7439" y="12494"/>
                  </a:lnTo>
                  <a:lnTo>
                    <a:pt x="7299" y="12477"/>
                  </a:lnTo>
                  <a:lnTo>
                    <a:pt x="7163" y="12464"/>
                  </a:lnTo>
                  <a:lnTo>
                    <a:pt x="7036" y="12450"/>
                  </a:lnTo>
                  <a:lnTo>
                    <a:pt x="6919" y="12434"/>
                  </a:lnTo>
                  <a:lnTo>
                    <a:pt x="6810" y="12417"/>
                  </a:lnTo>
                  <a:lnTo>
                    <a:pt x="6710" y="12399"/>
                  </a:lnTo>
                  <a:lnTo>
                    <a:pt x="6619" y="12383"/>
                  </a:lnTo>
                  <a:lnTo>
                    <a:pt x="6537" y="12365"/>
                  </a:lnTo>
                  <a:lnTo>
                    <a:pt x="6465" y="12349"/>
                  </a:lnTo>
                  <a:lnTo>
                    <a:pt x="6406" y="12330"/>
                  </a:lnTo>
                  <a:lnTo>
                    <a:pt x="6356" y="12312"/>
                  </a:lnTo>
                  <a:lnTo>
                    <a:pt x="6334" y="12301"/>
                  </a:lnTo>
                  <a:lnTo>
                    <a:pt x="6315" y="12292"/>
                  </a:lnTo>
                  <a:lnTo>
                    <a:pt x="6298" y="12283"/>
                  </a:lnTo>
                  <a:lnTo>
                    <a:pt x="6285" y="12273"/>
                  </a:lnTo>
                  <a:lnTo>
                    <a:pt x="6276" y="12263"/>
                  </a:lnTo>
                  <a:lnTo>
                    <a:pt x="6269" y="12254"/>
                  </a:lnTo>
                  <a:lnTo>
                    <a:pt x="6263" y="12244"/>
                  </a:lnTo>
                  <a:lnTo>
                    <a:pt x="6261" y="12234"/>
                  </a:lnTo>
                  <a:lnTo>
                    <a:pt x="6262" y="12230"/>
                  </a:lnTo>
                  <a:lnTo>
                    <a:pt x="6260" y="12230"/>
                  </a:lnTo>
                  <a:close/>
                  <a:moveTo>
                    <a:pt x="8018" y="0"/>
                  </a:moveTo>
                  <a:lnTo>
                    <a:pt x="13580" y="0"/>
                  </a:lnTo>
                  <a:lnTo>
                    <a:pt x="13626" y="15"/>
                  </a:lnTo>
                  <a:lnTo>
                    <a:pt x="13665" y="27"/>
                  </a:lnTo>
                  <a:lnTo>
                    <a:pt x="13704" y="45"/>
                  </a:lnTo>
                  <a:lnTo>
                    <a:pt x="13754" y="65"/>
                  </a:lnTo>
                  <a:lnTo>
                    <a:pt x="13813" y="92"/>
                  </a:lnTo>
                  <a:lnTo>
                    <a:pt x="13876" y="126"/>
                  </a:lnTo>
                  <a:lnTo>
                    <a:pt x="13947" y="167"/>
                  </a:lnTo>
                  <a:lnTo>
                    <a:pt x="13984" y="189"/>
                  </a:lnTo>
                  <a:lnTo>
                    <a:pt x="14021" y="215"/>
                  </a:lnTo>
                  <a:lnTo>
                    <a:pt x="14056" y="239"/>
                  </a:lnTo>
                  <a:lnTo>
                    <a:pt x="14095" y="267"/>
                  </a:lnTo>
                  <a:lnTo>
                    <a:pt x="14132" y="296"/>
                  </a:lnTo>
                  <a:lnTo>
                    <a:pt x="14171" y="328"/>
                  </a:lnTo>
                  <a:lnTo>
                    <a:pt x="14208" y="361"/>
                  </a:lnTo>
                  <a:lnTo>
                    <a:pt x="14245" y="396"/>
                  </a:lnTo>
                  <a:lnTo>
                    <a:pt x="14280" y="432"/>
                  </a:lnTo>
                  <a:lnTo>
                    <a:pt x="14315" y="471"/>
                  </a:lnTo>
                  <a:lnTo>
                    <a:pt x="14351" y="511"/>
                  </a:lnTo>
                  <a:lnTo>
                    <a:pt x="14380" y="552"/>
                  </a:lnTo>
                  <a:lnTo>
                    <a:pt x="14412" y="595"/>
                  </a:lnTo>
                  <a:lnTo>
                    <a:pt x="14440" y="642"/>
                  </a:lnTo>
                  <a:lnTo>
                    <a:pt x="14465" y="691"/>
                  </a:lnTo>
                  <a:lnTo>
                    <a:pt x="14490" y="739"/>
                  </a:lnTo>
                  <a:lnTo>
                    <a:pt x="14530" y="846"/>
                  </a:lnTo>
                  <a:lnTo>
                    <a:pt x="14541" y="885"/>
                  </a:lnTo>
                  <a:lnTo>
                    <a:pt x="14551" y="924"/>
                  </a:lnTo>
                  <a:lnTo>
                    <a:pt x="14560" y="964"/>
                  </a:lnTo>
                  <a:lnTo>
                    <a:pt x="14566" y="1003"/>
                  </a:lnTo>
                  <a:lnTo>
                    <a:pt x="14571" y="1045"/>
                  </a:lnTo>
                  <a:lnTo>
                    <a:pt x="14575" y="1126"/>
                  </a:lnTo>
                  <a:lnTo>
                    <a:pt x="14575" y="1166"/>
                  </a:lnTo>
                  <a:lnTo>
                    <a:pt x="14571" y="1207"/>
                  </a:lnTo>
                  <a:lnTo>
                    <a:pt x="14569" y="1249"/>
                  </a:lnTo>
                  <a:lnTo>
                    <a:pt x="14564" y="1291"/>
                  </a:lnTo>
                  <a:lnTo>
                    <a:pt x="14556" y="1333"/>
                  </a:lnTo>
                  <a:lnTo>
                    <a:pt x="14547" y="1376"/>
                  </a:lnTo>
                  <a:lnTo>
                    <a:pt x="14536" y="1419"/>
                  </a:lnTo>
                  <a:lnTo>
                    <a:pt x="14525" y="1461"/>
                  </a:lnTo>
                  <a:lnTo>
                    <a:pt x="14510" y="1504"/>
                  </a:lnTo>
                  <a:lnTo>
                    <a:pt x="14495" y="1546"/>
                  </a:lnTo>
                  <a:lnTo>
                    <a:pt x="14478" y="1592"/>
                  </a:lnTo>
                  <a:lnTo>
                    <a:pt x="14458" y="1635"/>
                  </a:lnTo>
                  <a:lnTo>
                    <a:pt x="14440" y="1679"/>
                  </a:lnTo>
                  <a:lnTo>
                    <a:pt x="14417" y="1723"/>
                  </a:lnTo>
                  <a:lnTo>
                    <a:pt x="14393" y="1770"/>
                  </a:lnTo>
                  <a:lnTo>
                    <a:pt x="14367" y="1813"/>
                  </a:lnTo>
                  <a:lnTo>
                    <a:pt x="14339" y="1858"/>
                  </a:lnTo>
                  <a:lnTo>
                    <a:pt x="14312" y="1902"/>
                  </a:lnTo>
                  <a:lnTo>
                    <a:pt x="14282" y="1947"/>
                  </a:lnTo>
                  <a:lnTo>
                    <a:pt x="14249" y="1994"/>
                  </a:lnTo>
                  <a:lnTo>
                    <a:pt x="14215" y="2041"/>
                  </a:lnTo>
                  <a:lnTo>
                    <a:pt x="14180" y="2087"/>
                  </a:lnTo>
                  <a:lnTo>
                    <a:pt x="14145" y="2133"/>
                  </a:lnTo>
                  <a:lnTo>
                    <a:pt x="14106" y="2180"/>
                  </a:lnTo>
                  <a:lnTo>
                    <a:pt x="14065" y="2227"/>
                  </a:lnTo>
                  <a:lnTo>
                    <a:pt x="14065" y="8579"/>
                  </a:lnTo>
                  <a:lnTo>
                    <a:pt x="21493" y="18326"/>
                  </a:lnTo>
                  <a:lnTo>
                    <a:pt x="21502" y="18362"/>
                  </a:lnTo>
                  <a:lnTo>
                    <a:pt x="21511" y="18391"/>
                  </a:lnTo>
                  <a:lnTo>
                    <a:pt x="21530" y="18465"/>
                  </a:lnTo>
                  <a:lnTo>
                    <a:pt x="21541" y="18517"/>
                  </a:lnTo>
                  <a:lnTo>
                    <a:pt x="21552" y="18580"/>
                  </a:lnTo>
                  <a:lnTo>
                    <a:pt x="21563" y="18651"/>
                  </a:lnTo>
                  <a:lnTo>
                    <a:pt x="21576" y="18731"/>
                  </a:lnTo>
                  <a:lnTo>
                    <a:pt x="21585" y="18820"/>
                  </a:lnTo>
                  <a:lnTo>
                    <a:pt x="21593" y="18913"/>
                  </a:lnTo>
                  <a:lnTo>
                    <a:pt x="21598" y="19015"/>
                  </a:lnTo>
                  <a:lnTo>
                    <a:pt x="21600" y="19122"/>
                  </a:lnTo>
                  <a:lnTo>
                    <a:pt x="21598" y="19234"/>
                  </a:lnTo>
                  <a:lnTo>
                    <a:pt x="21594" y="19293"/>
                  </a:lnTo>
                  <a:lnTo>
                    <a:pt x="21591" y="19352"/>
                  </a:lnTo>
                  <a:lnTo>
                    <a:pt x="21585" y="19412"/>
                  </a:lnTo>
                  <a:lnTo>
                    <a:pt x="21580" y="19473"/>
                  </a:lnTo>
                  <a:lnTo>
                    <a:pt x="21570" y="19534"/>
                  </a:lnTo>
                  <a:lnTo>
                    <a:pt x="21559" y="19598"/>
                  </a:lnTo>
                  <a:lnTo>
                    <a:pt x="21548" y="19662"/>
                  </a:lnTo>
                  <a:lnTo>
                    <a:pt x="21537" y="19727"/>
                  </a:lnTo>
                  <a:lnTo>
                    <a:pt x="21520" y="19790"/>
                  </a:lnTo>
                  <a:lnTo>
                    <a:pt x="21504" y="19855"/>
                  </a:lnTo>
                  <a:lnTo>
                    <a:pt x="21483" y="19921"/>
                  </a:lnTo>
                  <a:lnTo>
                    <a:pt x="21463" y="19987"/>
                  </a:lnTo>
                  <a:lnTo>
                    <a:pt x="21439" y="20054"/>
                  </a:lnTo>
                  <a:lnTo>
                    <a:pt x="21415" y="20120"/>
                  </a:lnTo>
                  <a:lnTo>
                    <a:pt x="21387" y="20186"/>
                  </a:lnTo>
                  <a:lnTo>
                    <a:pt x="21355" y="20253"/>
                  </a:lnTo>
                  <a:lnTo>
                    <a:pt x="21326" y="20321"/>
                  </a:lnTo>
                  <a:lnTo>
                    <a:pt x="21289" y="20387"/>
                  </a:lnTo>
                  <a:lnTo>
                    <a:pt x="21252" y="20453"/>
                  </a:lnTo>
                  <a:lnTo>
                    <a:pt x="21211" y="20518"/>
                  </a:lnTo>
                  <a:lnTo>
                    <a:pt x="21168" y="20584"/>
                  </a:lnTo>
                  <a:lnTo>
                    <a:pt x="21122" y="20651"/>
                  </a:lnTo>
                  <a:lnTo>
                    <a:pt x="21070" y="20715"/>
                  </a:lnTo>
                  <a:lnTo>
                    <a:pt x="21020" y="20780"/>
                  </a:lnTo>
                  <a:lnTo>
                    <a:pt x="20965" y="20841"/>
                  </a:lnTo>
                  <a:lnTo>
                    <a:pt x="20905" y="20904"/>
                  </a:lnTo>
                  <a:lnTo>
                    <a:pt x="20844" y="20968"/>
                  </a:lnTo>
                  <a:lnTo>
                    <a:pt x="20777" y="21029"/>
                  </a:lnTo>
                  <a:lnTo>
                    <a:pt x="20711" y="21089"/>
                  </a:lnTo>
                  <a:lnTo>
                    <a:pt x="20637" y="21149"/>
                  </a:lnTo>
                  <a:lnTo>
                    <a:pt x="20561" y="21205"/>
                  </a:lnTo>
                  <a:lnTo>
                    <a:pt x="20481" y="21264"/>
                  </a:lnTo>
                  <a:lnTo>
                    <a:pt x="20398" y="21319"/>
                  </a:lnTo>
                  <a:lnTo>
                    <a:pt x="20311" y="21374"/>
                  </a:lnTo>
                  <a:lnTo>
                    <a:pt x="20220" y="21427"/>
                  </a:lnTo>
                  <a:lnTo>
                    <a:pt x="20123" y="21477"/>
                  </a:lnTo>
                  <a:lnTo>
                    <a:pt x="20025" y="21527"/>
                  </a:lnTo>
                  <a:lnTo>
                    <a:pt x="19922" y="21576"/>
                  </a:lnTo>
                  <a:lnTo>
                    <a:pt x="19864" y="21600"/>
                  </a:lnTo>
                  <a:lnTo>
                    <a:pt x="1734" y="21600"/>
                  </a:lnTo>
                  <a:lnTo>
                    <a:pt x="1678" y="21576"/>
                  </a:lnTo>
                  <a:lnTo>
                    <a:pt x="1575" y="21527"/>
                  </a:lnTo>
                  <a:lnTo>
                    <a:pt x="1475" y="21477"/>
                  </a:lnTo>
                  <a:lnTo>
                    <a:pt x="1378" y="21427"/>
                  </a:lnTo>
                  <a:lnTo>
                    <a:pt x="1288" y="21374"/>
                  </a:lnTo>
                  <a:lnTo>
                    <a:pt x="1201" y="21319"/>
                  </a:lnTo>
                  <a:lnTo>
                    <a:pt x="1117" y="21264"/>
                  </a:lnTo>
                  <a:lnTo>
                    <a:pt x="1037" y="21205"/>
                  </a:lnTo>
                  <a:lnTo>
                    <a:pt x="962" y="21149"/>
                  </a:lnTo>
                  <a:lnTo>
                    <a:pt x="889" y="21089"/>
                  </a:lnTo>
                  <a:lnTo>
                    <a:pt x="821" y="21029"/>
                  </a:lnTo>
                  <a:lnTo>
                    <a:pt x="756" y="20968"/>
                  </a:lnTo>
                  <a:lnTo>
                    <a:pt x="695" y="20904"/>
                  </a:lnTo>
                  <a:lnTo>
                    <a:pt x="634" y="20841"/>
                  </a:lnTo>
                  <a:lnTo>
                    <a:pt x="580" y="20780"/>
                  </a:lnTo>
                  <a:lnTo>
                    <a:pt x="528" y="20715"/>
                  </a:lnTo>
                  <a:lnTo>
                    <a:pt x="478" y="20651"/>
                  </a:lnTo>
                  <a:lnTo>
                    <a:pt x="432" y="20584"/>
                  </a:lnTo>
                  <a:lnTo>
                    <a:pt x="387" y="20518"/>
                  </a:lnTo>
                  <a:lnTo>
                    <a:pt x="346" y="20453"/>
                  </a:lnTo>
                  <a:lnTo>
                    <a:pt x="309" y="20387"/>
                  </a:lnTo>
                  <a:lnTo>
                    <a:pt x="276" y="20321"/>
                  </a:lnTo>
                  <a:lnTo>
                    <a:pt x="243" y="20253"/>
                  </a:lnTo>
                  <a:lnTo>
                    <a:pt x="211" y="20186"/>
                  </a:lnTo>
                  <a:lnTo>
                    <a:pt x="183" y="20120"/>
                  </a:lnTo>
                  <a:lnTo>
                    <a:pt x="159" y="20054"/>
                  </a:lnTo>
                  <a:lnTo>
                    <a:pt x="135" y="19987"/>
                  </a:lnTo>
                  <a:lnTo>
                    <a:pt x="115" y="19921"/>
                  </a:lnTo>
                  <a:lnTo>
                    <a:pt x="94" y="19855"/>
                  </a:lnTo>
                  <a:lnTo>
                    <a:pt x="80" y="19790"/>
                  </a:lnTo>
                  <a:lnTo>
                    <a:pt x="63" y="19727"/>
                  </a:lnTo>
                  <a:lnTo>
                    <a:pt x="50" y="19662"/>
                  </a:lnTo>
                  <a:lnTo>
                    <a:pt x="39" y="19598"/>
                  </a:lnTo>
                  <a:lnTo>
                    <a:pt x="30" y="19534"/>
                  </a:lnTo>
                  <a:lnTo>
                    <a:pt x="20" y="19473"/>
                  </a:lnTo>
                  <a:lnTo>
                    <a:pt x="13" y="19412"/>
                  </a:lnTo>
                  <a:lnTo>
                    <a:pt x="7" y="19352"/>
                  </a:lnTo>
                  <a:lnTo>
                    <a:pt x="4" y="19293"/>
                  </a:lnTo>
                  <a:lnTo>
                    <a:pt x="2" y="19234"/>
                  </a:lnTo>
                  <a:lnTo>
                    <a:pt x="0" y="19122"/>
                  </a:lnTo>
                  <a:lnTo>
                    <a:pt x="2" y="19015"/>
                  </a:lnTo>
                  <a:lnTo>
                    <a:pt x="6" y="18913"/>
                  </a:lnTo>
                  <a:lnTo>
                    <a:pt x="13" y="18820"/>
                  </a:lnTo>
                  <a:lnTo>
                    <a:pt x="22" y="18731"/>
                  </a:lnTo>
                  <a:lnTo>
                    <a:pt x="35" y="18651"/>
                  </a:lnTo>
                  <a:lnTo>
                    <a:pt x="46" y="18580"/>
                  </a:lnTo>
                  <a:lnTo>
                    <a:pt x="57" y="18517"/>
                  </a:lnTo>
                  <a:lnTo>
                    <a:pt x="70" y="18465"/>
                  </a:lnTo>
                  <a:lnTo>
                    <a:pt x="89" y="18391"/>
                  </a:lnTo>
                  <a:lnTo>
                    <a:pt x="96" y="18362"/>
                  </a:lnTo>
                  <a:lnTo>
                    <a:pt x="109" y="18326"/>
                  </a:lnTo>
                  <a:lnTo>
                    <a:pt x="7535" y="8579"/>
                  </a:lnTo>
                  <a:lnTo>
                    <a:pt x="7535" y="2227"/>
                  </a:lnTo>
                  <a:lnTo>
                    <a:pt x="7494" y="2180"/>
                  </a:lnTo>
                  <a:lnTo>
                    <a:pt x="7457" y="2133"/>
                  </a:lnTo>
                  <a:lnTo>
                    <a:pt x="7420" y="2087"/>
                  </a:lnTo>
                  <a:lnTo>
                    <a:pt x="7385" y="2041"/>
                  </a:lnTo>
                  <a:lnTo>
                    <a:pt x="7349" y="1994"/>
                  </a:lnTo>
                  <a:lnTo>
                    <a:pt x="7318" y="1947"/>
                  </a:lnTo>
                  <a:lnTo>
                    <a:pt x="7286" y="1902"/>
                  </a:lnTo>
                  <a:lnTo>
                    <a:pt x="7259" y="1858"/>
                  </a:lnTo>
                  <a:lnTo>
                    <a:pt x="7231" y="1813"/>
                  </a:lnTo>
                  <a:lnTo>
                    <a:pt x="7205" y="1770"/>
                  </a:lnTo>
                  <a:lnTo>
                    <a:pt x="7183" y="1723"/>
                  </a:lnTo>
                  <a:lnTo>
                    <a:pt x="7160" y="1679"/>
                  </a:lnTo>
                  <a:lnTo>
                    <a:pt x="7120" y="1592"/>
                  </a:lnTo>
                  <a:lnTo>
                    <a:pt x="7105" y="1546"/>
                  </a:lnTo>
                  <a:lnTo>
                    <a:pt x="7090" y="1504"/>
                  </a:lnTo>
                  <a:lnTo>
                    <a:pt x="7075" y="1461"/>
                  </a:lnTo>
                  <a:lnTo>
                    <a:pt x="7062" y="1419"/>
                  </a:lnTo>
                  <a:lnTo>
                    <a:pt x="7053" y="1376"/>
                  </a:lnTo>
                  <a:lnTo>
                    <a:pt x="7044" y="1333"/>
                  </a:lnTo>
                  <a:lnTo>
                    <a:pt x="7036" y="1291"/>
                  </a:lnTo>
                  <a:lnTo>
                    <a:pt x="7031" y="1249"/>
                  </a:lnTo>
                  <a:lnTo>
                    <a:pt x="7027" y="1207"/>
                  </a:lnTo>
                  <a:lnTo>
                    <a:pt x="7025" y="1166"/>
                  </a:lnTo>
                  <a:lnTo>
                    <a:pt x="7025" y="1085"/>
                  </a:lnTo>
                  <a:lnTo>
                    <a:pt x="7029" y="1045"/>
                  </a:lnTo>
                  <a:lnTo>
                    <a:pt x="7033" y="1003"/>
                  </a:lnTo>
                  <a:lnTo>
                    <a:pt x="7040" y="964"/>
                  </a:lnTo>
                  <a:lnTo>
                    <a:pt x="7049" y="924"/>
                  </a:lnTo>
                  <a:lnTo>
                    <a:pt x="7059" y="885"/>
                  </a:lnTo>
                  <a:lnTo>
                    <a:pt x="7068" y="846"/>
                  </a:lnTo>
                  <a:lnTo>
                    <a:pt x="7109" y="739"/>
                  </a:lnTo>
                  <a:lnTo>
                    <a:pt x="7135" y="691"/>
                  </a:lnTo>
                  <a:lnTo>
                    <a:pt x="7159" y="642"/>
                  </a:lnTo>
                  <a:lnTo>
                    <a:pt x="7188" y="595"/>
                  </a:lnTo>
                  <a:lnTo>
                    <a:pt x="7218" y="552"/>
                  </a:lnTo>
                  <a:lnTo>
                    <a:pt x="7251" y="511"/>
                  </a:lnTo>
                  <a:lnTo>
                    <a:pt x="7283" y="471"/>
                  </a:lnTo>
                  <a:lnTo>
                    <a:pt x="7318" y="432"/>
                  </a:lnTo>
                  <a:lnTo>
                    <a:pt x="7355" y="396"/>
                  </a:lnTo>
                  <a:lnTo>
                    <a:pt x="7390" y="361"/>
                  </a:lnTo>
                  <a:lnTo>
                    <a:pt x="7429" y="328"/>
                  </a:lnTo>
                  <a:lnTo>
                    <a:pt x="7466" y="296"/>
                  </a:lnTo>
                  <a:lnTo>
                    <a:pt x="7505" y="267"/>
                  </a:lnTo>
                  <a:lnTo>
                    <a:pt x="7542" y="239"/>
                  </a:lnTo>
                  <a:lnTo>
                    <a:pt x="7577" y="215"/>
                  </a:lnTo>
                  <a:lnTo>
                    <a:pt x="7616" y="189"/>
                  </a:lnTo>
                  <a:lnTo>
                    <a:pt x="7651" y="167"/>
                  </a:lnTo>
                  <a:lnTo>
                    <a:pt x="7722" y="126"/>
                  </a:lnTo>
                  <a:lnTo>
                    <a:pt x="7789" y="92"/>
                  </a:lnTo>
                  <a:lnTo>
                    <a:pt x="7846" y="65"/>
                  </a:lnTo>
                  <a:lnTo>
                    <a:pt x="7894" y="45"/>
                  </a:lnTo>
                  <a:lnTo>
                    <a:pt x="7933" y="27"/>
                  </a:lnTo>
                  <a:lnTo>
                    <a:pt x="7974" y="15"/>
                  </a:lnTo>
                  <a:lnTo>
                    <a:pt x="8018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17" name="组合 36"/>
          <p:cNvGrpSpPr/>
          <p:nvPr/>
        </p:nvGrpSpPr>
        <p:grpSpPr>
          <a:xfrm>
            <a:off x="2966669" y="1920476"/>
            <a:ext cx="1117601" cy="1117601"/>
            <a:chOff x="0" y="0"/>
            <a:chExt cx="1117600" cy="1117600"/>
          </a:xfrm>
        </p:grpSpPr>
        <p:sp>
          <p:nvSpPr>
            <p:cNvPr id="315" name="椭圆 26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6" name="KSO_Shape"/>
            <p:cNvSpPr/>
            <p:nvPr/>
          </p:nvSpPr>
          <p:spPr>
            <a:xfrm>
              <a:off x="341962" y="288877"/>
              <a:ext cx="433675" cy="539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8" y="16125"/>
                  </a:moveTo>
                  <a:lnTo>
                    <a:pt x="19439" y="16125"/>
                  </a:lnTo>
                  <a:lnTo>
                    <a:pt x="19434" y="16129"/>
                  </a:lnTo>
                  <a:lnTo>
                    <a:pt x="19428" y="16125"/>
                  </a:lnTo>
                  <a:close/>
                  <a:moveTo>
                    <a:pt x="15621" y="16125"/>
                  </a:moveTo>
                  <a:lnTo>
                    <a:pt x="19428" y="16125"/>
                  </a:lnTo>
                  <a:lnTo>
                    <a:pt x="15621" y="19403"/>
                  </a:lnTo>
                  <a:lnTo>
                    <a:pt x="15621" y="16125"/>
                  </a:lnTo>
                  <a:close/>
                  <a:moveTo>
                    <a:pt x="6484" y="15400"/>
                  </a:moveTo>
                  <a:lnTo>
                    <a:pt x="10295" y="15400"/>
                  </a:lnTo>
                  <a:lnTo>
                    <a:pt x="10295" y="15740"/>
                  </a:lnTo>
                  <a:lnTo>
                    <a:pt x="6484" y="15740"/>
                  </a:lnTo>
                  <a:lnTo>
                    <a:pt x="6484" y="15400"/>
                  </a:lnTo>
                  <a:close/>
                  <a:moveTo>
                    <a:pt x="6484" y="14820"/>
                  </a:moveTo>
                  <a:lnTo>
                    <a:pt x="10295" y="14820"/>
                  </a:lnTo>
                  <a:lnTo>
                    <a:pt x="10295" y="15160"/>
                  </a:lnTo>
                  <a:lnTo>
                    <a:pt x="6484" y="15160"/>
                  </a:lnTo>
                  <a:lnTo>
                    <a:pt x="6484" y="14820"/>
                  </a:lnTo>
                  <a:close/>
                  <a:moveTo>
                    <a:pt x="6484" y="14235"/>
                  </a:moveTo>
                  <a:lnTo>
                    <a:pt x="10295" y="14235"/>
                  </a:lnTo>
                  <a:lnTo>
                    <a:pt x="10295" y="14580"/>
                  </a:lnTo>
                  <a:lnTo>
                    <a:pt x="6484" y="14580"/>
                  </a:lnTo>
                  <a:lnTo>
                    <a:pt x="6484" y="14235"/>
                  </a:lnTo>
                  <a:close/>
                  <a:moveTo>
                    <a:pt x="6484" y="13655"/>
                  </a:moveTo>
                  <a:lnTo>
                    <a:pt x="10295" y="13655"/>
                  </a:lnTo>
                  <a:lnTo>
                    <a:pt x="10295" y="13995"/>
                  </a:lnTo>
                  <a:lnTo>
                    <a:pt x="6484" y="13995"/>
                  </a:lnTo>
                  <a:lnTo>
                    <a:pt x="6484" y="13655"/>
                  </a:lnTo>
                  <a:close/>
                  <a:moveTo>
                    <a:pt x="3183" y="13655"/>
                  </a:moveTo>
                  <a:lnTo>
                    <a:pt x="5786" y="13655"/>
                  </a:lnTo>
                  <a:lnTo>
                    <a:pt x="5786" y="15740"/>
                  </a:lnTo>
                  <a:lnTo>
                    <a:pt x="3183" y="15740"/>
                  </a:lnTo>
                  <a:lnTo>
                    <a:pt x="3183" y="13655"/>
                  </a:lnTo>
                  <a:close/>
                  <a:moveTo>
                    <a:pt x="14606" y="12540"/>
                  </a:moveTo>
                  <a:lnTo>
                    <a:pt x="18417" y="12540"/>
                  </a:lnTo>
                  <a:lnTo>
                    <a:pt x="18417" y="12880"/>
                  </a:lnTo>
                  <a:lnTo>
                    <a:pt x="14606" y="12880"/>
                  </a:lnTo>
                  <a:lnTo>
                    <a:pt x="14606" y="12540"/>
                  </a:lnTo>
                  <a:close/>
                  <a:moveTo>
                    <a:pt x="6484" y="12540"/>
                  </a:moveTo>
                  <a:lnTo>
                    <a:pt x="10295" y="12540"/>
                  </a:lnTo>
                  <a:lnTo>
                    <a:pt x="10295" y="12880"/>
                  </a:lnTo>
                  <a:lnTo>
                    <a:pt x="6484" y="12880"/>
                  </a:lnTo>
                  <a:lnTo>
                    <a:pt x="6484" y="12540"/>
                  </a:lnTo>
                  <a:close/>
                  <a:moveTo>
                    <a:pt x="14606" y="11955"/>
                  </a:moveTo>
                  <a:lnTo>
                    <a:pt x="18417" y="11955"/>
                  </a:lnTo>
                  <a:lnTo>
                    <a:pt x="18417" y="12300"/>
                  </a:lnTo>
                  <a:lnTo>
                    <a:pt x="14606" y="12300"/>
                  </a:lnTo>
                  <a:lnTo>
                    <a:pt x="14606" y="11955"/>
                  </a:lnTo>
                  <a:close/>
                  <a:moveTo>
                    <a:pt x="6484" y="11955"/>
                  </a:moveTo>
                  <a:lnTo>
                    <a:pt x="10295" y="11955"/>
                  </a:lnTo>
                  <a:lnTo>
                    <a:pt x="10295" y="12300"/>
                  </a:lnTo>
                  <a:lnTo>
                    <a:pt x="6484" y="12300"/>
                  </a:lnTo>
                  <a:lnTo>
                    <a:pt x="6484" y="11955"/>
                  </a:lnTo>
                  <a:close/>
                  <a:moveTo>
                    <a:pt x="14606" y="11375"/>
                  </a:moveTo>
                  <a:lnTo>
                    <a:pt x="18417" y="11375"/>
                  </a:lnTo>
                  <a:lnTo>
                    <a:pt x="18417" y="11715"/>
                  </a:lnTo>
                  <a:lnTo>
                    <a:pt x="14606" y="11715"/>
                  </a:lnTo>
                  <a:lnTo>
                    <a:pt x="14606" y="11375"/>
                  </a:lnTo>
                  <a:close/>
                  <a:moveTo>
                    <a:pt x="6484" y="11375"/>
                  </a:moveTo>
                  <a:lnTo>
                    <a:pt x="10295" y="11375"/>
                  </a:lnTo>
                  <a:lnTo>
                    <a:pt x="10295" y="11715"/>
                  </a:lnTo>
                  <a:lnTo>
                    <a:pt x="6484" y="11715"/>
                  </a:lnTo>
                  <a:lnTo>
                    <a:pt x="6484" y="11375"/>
                  </a:lnTo>
                  <a:close/>
                  <a:moveTo>
                    <a:pt x="14606" y="10795"/>
                  </a:moveTo>
                  <a:lnTo>
                    <a:pt x="18417" y="10795"/>
                  </a:lnTo>
                  <a:lnTo>
                    <a:pt x="18417" y="11135"/>
                  </a:lnTo>
                  <a:lnTo>
                    <a:pt x="14606" y="11135"/>
                  </a:lnTo>
                  <a:lnTo>
                    <a:pt x="14606" y="10795"/>
                  </a:lnTo>
                  <a:close/>
                  <a:moveTo>
                    <a:pt x="11304" y="10795"/>
                  </a:moveTo>
                  <a:lnTo>
                    <a:pt x="13908" y="10795"/>
                  </a:lnTo>
                  <a:lnTo>
                    <a:pt x="13908" y="12880"/>
                  </a:lnTo>
                  <a:lnTo>
                    <a:pt x="11304" y="12880"/>
                  </a:lnTo>
                  <a:lnTo>
                    <a:pt x="11304" y="10795"/>
                  </a:lnTo>
                  <a:close/>
                  <a:moveTo>
                    <a:pt x="6484" y="10795"/>
                  </a:moveTo>
                  <a:lnTo>
                    <a:pt x="10295" y="10795"/>
                  </a:lnTo>
                  <a:lnTo>
                    <a:pt x="10295" y="11135"/>
                  </a:lnTo>
                  <a:lnTo>
                    <a:pt x="6484" y="11135"/>
                  </a:lnTo>
                  <a:lnTo>
                    <a:pt x="6484" y="10795"/>
                  </a:lnTo>
                  <a:close/>
                  <a:moveTo>
                    <a:pt x="3183" y="10795"/>
                  </a:moveTo>
                  <a:lnTo>
                    <a:pt x="5786" y="10795"/>
                  </a:lnTo>
                  <a:lnTo>
                    <a:pt x="5786" y="12880"/>
                  </a:lnTo>
                  <a:lnTo>
                    <a:pt x="3183" y="12880"/>
                  </a:lnTo>
                  <a:lnTo>
                    <a:pt x="3183" y="10795"/>
                  </a:lnTo>
                  <a:close/>
                  <a:moveTo>
                    <a:pt x="14606" y="9675"/>
                  </a:moveTo>
                  <a:lnTo>
                    <a:pt x="18417" y="9675"/>
                  </a:lnTo>
                  <a:lnTo>
                    <a:pt x="18417" y="10020"/>
                  </a:lnTo>
                  <a:lnTo>
                    <a:pt x="14606" y="10020"/>
                  </a:lnTo>
                  <a:lnTo>
                    <a:pt x="14606" y="9675"/>
                  </a:lnTo>
                  <a:close/>
                  <a:moveTo>
                    <a:pt x="6484" y="9675"/>
                  </a:moveTo>
                  <a:lnTo>
                    <a:pt x="10295" y="9675"/>
                  </a:lnTo>
                  <a:lnTo>
                    <a:pt x="10295" y="10020"/>
                  </a:lnTo>
                  <a:lnTo>
                    <a:pt x="6484" y="10020"/>
                  </a:lnTo>
                  <a:lnTo>
                    <a:pt x="6484" y="9675"/>
                  </a:lnTo>
                  <a:close/>
                  <a:moveTo>
                    <a:pt x="6484" y="9095"/>
                  </a:moveTo>
                  <a:lnTo>
                    <a:pt x="10295" y="9095"/>
                  </a:lnTo>
                  <a:lnTo>
                    <a:pt x="10295" y="9435"/>
                  </a:lnTo>
                  <a:lnTo>
                    <a:pt x="6484" y="9435"/>
                  </a:lnTo>
                  <a:lnTo>
                    <a:pt x="6484" y="9095"/>
                  </a:lnTo>
                  <a:close/>
                  <a:moveTo>
                    <a:pt x="14606" y="9095"/>
                  </a:moveTo>
                  <a:lnTo>
                    <a:pt x="18417" y="9095"/>
                  </a:lnTo>
                  <a:lnTo>
                    <a:pt x="18417" y="9435"/>
                  </a:lnTo>
                  <a:lnTo>
                    <a:pt x="14606" y="9435"/>
                  </a:lnTo>
                  <a:lnTo>
                    <a:pt x="14606" y="9095"/>
                  </a:lnTo>
                  <a:close/>
                  <a:moveTo>
                    <a:pt x="14606" y="8515"/>
                  </a:moveTo>
                  <a:lnTo>
                    <a:pt x="18417" y="8515"/>
                  </a:lnTo>
                  <a:lnTo>
                    <a:pt x="18417" y="8855"/>
                  </a:lnTo>
                  <a:lnTo>
                    <a:pt x="14606" y="8855"/>
                  </a:lnTo>
                  <a:lnTo>
                    <a:pt x="14606" y="8515"/>
                  </a:lnTo>
                  <a:close/>
                  <a:moveTo>
                    <a:pt x="6484" y="8515"/>
                  </a:moveTo>
                  <a:lnTo>
                    <a:pt x="10295" y="8515"/>
                  </a:lnTo>
                  <a:lnTo>
                    <a:pt x="10295" y="8855"/>
                  </a:lnTo>
                  <a:lnTo>
                    <a:pt x="6484" y="8855"/>
                  </a:lnTo>
                  <a:lnTo>
                    <a:pt x="6484" y="8515"/>
                  </a:lnTo>
                  <a:close/>
                  <a:moveTo>
                    <a:pt x="14606" y="7930"/>
                  </a:moveTo>
                  <a:lnTo>
                    <a:pt x="18417" y="7930"/>
                  </a:lnTo>
                  <a:lnTo>
                    <a:pt x="18417" y="8275"/>
                  </a:lnTo>
                  <a:lnTo>
                    <a:pt x="14606" y="8275"/>
                  </a:lnTo>
                  <a:lnTo>
                    <a:pt x="14606" y="7930"/>
                  </a:lnTo>
                  <a:close/>
                  <a:moveTo>
                    <a:pt x="11304" y="7930"/>
                  </a:moveTo>
                  <a:lnTo>
                    <a:pt x="13908" y="7930"/>
                  </a:lnTo>
                  <a:lnTo>
                    <a:pt x="13908" y="10020"/>
                  </a:lnTo>
                  <a:lnTo>
                    <a:pt x="11304" y="10020"/>
                  </a:lnTo>
                  <a:lnTo>
                    <a:pt x="11304" y="7930"/>
                  </a:lnTo>
                  <a:close/>
                  <a:moveTo>
                    <a:pt x="6484" y="7930"/>
                  </a:moveTo>
                  <a:lnTo>
                    <a:pt x="10295" y="7930"/>
                  </a:lnTo>
                  <a:lnTo>
                    <a:pt x="10295" y="8275"/>
                  </a:lnTo>
                  <a:lnTo>
                    <a:pt x="6484" y="8275"/>
                  </a:lnTo>
                  <a:lnTo>
                    <a:pt x="6484" y="7930"/>
                  </a:lnTo>
                  <a:close/>
                  <a:moveTo>
                    <a:pt x="3183" y="7930"/>
                  </a:moveTo>
                  <a:lnTo>
                    <a:pt x="5786" y="7930"/>
                  </a:lnTo>
                  <a:lnTo>
                    <a:pt x="5786" y="10020"/>
                  </a:lnTo>
                  <a:lnTo>
                    <a:pt x="3183" y="10020"/>
                  </a:lnTo>
                  <a:lnTo>
                    <a:pt x="3183" y="7930"/>
                  </a:lnTo>
                  <a:close/>
                  <a:moveTo>
                    <a:pt x="14606" y="6815"/>
                  </a:moveTo>
                  <a:lnTo>
                    <a:pt x="18417" y="6815"/>
                  </a:lnTo>
                  <a:lnTo>
                    <a:pt x="18417" y="7160"/>
                  </a:lnTo>
                  <a:lnTo>
                    <a:pt x="14606" y="7160"/>
                  </a:lnTo>
                  <a:lnTo>
                    <a:pt x="14606" y="6815"/>
                  </a:lnTo>
                  <a:close/>
                  <a:moveTo>
                    <a:pt x="6484" y="6815"/>
                  </a:moveTo>
                  <a:lnTo>
                    <a:pt x="10295" y="6815"/>
                  </a:lnTo>
                  <a:lnTo>
                    <a:pt x="10295" y="7160"/>
                  </a:lnTo>
                  <a:lnTo>
                    <a:pt x="6484" y="7160"/>
                  </a:lnTo>
                  <a:lnTo>
                    <a:pt x="6484" y="6815"/>
                  </a:lnTo>
                  <a:close/>
                  <a:moveTo>
                    <a:pt x="6484" y="6235"/>
                  </a:moveTo>
                  <a:lnTo>
                    <a:pt x="10295" y="6235"/>
                  </a:lnTo>
                  <a:lnTo>
                    <a:pt x="10295" y="6575"/>
                  </a:lnTo>
                  <a:lnTo>
                    <a:pt x="6484" y="6575"/>
                  </a:lnTo>
                  <a:lnTo>
                    <a:pt x="6484" y="6235"/>
                  </a:lnTo>
                  <a:close/>
                  <a:moveTo>
                    <a:pt x="14606" y="6235"/>
                  </a:moveTo>
                  <a:lnTo>
                    <a:pt x="18417" y="6235"/>
                  </a:lnTo>
                  <a:lnTo>
                    <a:pt x="18417" y="6575"/>
                  </a:lnTo>
                  <a:lnTo>
                    <a:pt x="14606" y="6575"/>
                  </a:lnTo>
                  <a:lnTo>
                    <a:pt x="14606" y="6235"/>
                  </a:lnTo>
                  <a:close/>
                  <a:moveTo>
                    <a:pt x="6484" y="5650"/>
                  </a:moveTo>
                  <a:lnTo>
                    <a:pt x="10295" y="5650"/>
                  </a:lnTo>
                  <a:lnTo>
                    <a:pt x="10295" y="5995"/>
                  </a:lnTo>
                  <a:lnTo>
                    <a:pt x="6484" y="5995"/>
                  </a:lnTo>
                  <a:lnTo>
                    <a:pt x="6484" y="5650"/>
                  </a:lnTo>
                  <a:close/>
                  <a:moveTo>
                    <a:pt x="14606" y="5650"/>
                  </a:moveTo>
                  <a:lnTo>
                    <a:pt x="18417" y="5650"/>
                  </a:lnTo>
                  <a:lnTo>
                    <a:pt x="18417" y="5995"/>
                  </a:lnTo>
                  <a:lnTo>
                    <a:pt x="14606" y="5995"/>
                  </a:lnTo>
                  <a:lnTo>
                    <a:pt x="14606" y="5650"/>
                  </a:lnTo>
                  <a:close/>
                  <a:moveTo>
                    <a:pt x="6484" y="5070"/>
                  </a:moveTo>
                  <a:lnTo>
                    <a:pt x="10295" y="5070"/>
                  </a:lnTo>
                  <a:lnTo>
                    <a:pt x="10295" y="5415"/>
                  </a:lnTo>
                  <a:lnTo>
                    <a:pt x="6484" y="5415"/>
                  </a:lnTo>
                  <a:lnTo>
                    <a:pt x="6484" y="5070"/>
                  </a:lnTo>
                  <a:close/>
                  <a:moveTo>
                    <a:pt x="3183" y="5070"/>
                  </a:moveTo>
                  <a:lnTo>
                    <a:pt x="5786" y="5070"/>
                  </a:lnTo>
                  <a:lnTo>
                    <a:pt x="5786" y="7160"/>
                  </a:lnTo>
                  <a:lnTo>
                    <a:pt x="3183" y="7160"/>
                  </a:lnTo>
                  <a:lnTo>
                    <a:pt x="3183" y="5070"/>
                  </a:lnTo>
                  <a:close/>
                  <a:moveTo>
                    <a:pt x="14606" y="5070"/>
                  </a:moveTo>
                  <a:lnTo>
                    <a:pt x="18417" y="5070"/>
                  </a:lnTo>
                  <a:lnTo>
                    <a:pt x="18417" y="5415"/>
                  </a:lnTo>
                  <a:lnTo>
                    <a:pt x="14606" y="5415"/>
                  </a:lnTo>
                  <a:lnTo>
                    <a:pt x="14606" y="5070"/>
                  </a:lnTo>
                  <a:close/>
                  <a:moveTo>
                    <a:pt x="11304" y="5070"/>
                  </a:moveTo>
                  <a:lnTo>
                    <a:pt x="13908" y="5070"/>
                  </a:lnTo>
                  <a:lnTo>
                    <a:pt x="13908" y="7160"/>
                  </a:lnTo>
                  <a:lnTo>
                    <a:pt x="11304" y="7160"/>
                  </a:lnTo>
                  <a:lnTo>
                    <a:pt x="11304" y="5070"/>
                  </a:lnTo>
                  <a:close/>
                  <a:moveTo>
                    <a:pt x="2161" y="2615"/>
                  </a:moveTo>
                  <a:lnTo>
                    <a:pt x="2161" y="19445"/>
                  </a:lnTo>
                  <a:lnTo>
                    <a:pt x="15579" y="19445"/>
                  </a:lnTo>
                  <a:lnTo>
                    <a:pt x="15586" y="19450"/>
                  </a:lnTo>
                  <a:lnTo>
                    <a:pt x="15591" y="19445"/>
                  </a:lnTo>
                  <a:lnTo>
                    <a:pt x="15620" y="19445"/>
                  </a:lnTo>
                  <a:lnTo>
                    <a:pt x="15621" y="19444"/>
                  </a:lnTo>
                  <a:lnTo>
                    <a:pt x="15621" y="19420"/>
                  </a:lnTo>
                  <a:lnTo>
                    <a:pt x="18550" y="16898"/>
                  </a:lnTo>
                  <a:lnTo>
                    <a:pt x="18084" y="17303"/>
                  </a:lnTo>
                  <a:lnTo>
                    <a:pt x="18566" y="16884"/>
                  </a:lnTo>
                  <a:lnTo>
                    <a:pt x="19439" y="16133"/>
                  </a:lnTo>
                  <a:lnTo>
                    <a:pt x="19434" y="16129"/>
                  </a:lnTo>
                  <a:lnTo>
                    <a:pt x="19439" y="16125"/>
                  </a:lnTo>
                  <a:lnTo>
                    <a:pt x="19439" y="2615"/>
                  </a:lnTo>
                  <a:lnTo>
                    <a:pt x="15365" y="2615"/>
                  </a:lnTo>
                  <a:lnTo>
                    <a:pt x="15365" y="3120"/>
                  </a:lnTo>
                  <a:lnTo>
                    <a:pt x="6434" y="3120"/>
                  </a:lnTo>
                  <a:lnTo>
                    <a:pt x="6434" y="2615"/>
                  </a:lnTo>
                  <a:lnTo>
                    <a:pt x="2161" y="2615"/>
                  </a:lnTo>
                  <a:close/>
                  <a:moveTo>
                    <a:pt x="14051" y="1465"/>
                  </a:moveTo>
                  <a:lnTo>
                    <a:pt x="14028" y="1466"/>
                  </a:lnTo>
                  <a:lnTo>
                    <a:pt x="14004" y="1467"/>
                  </a:lnTo>
                  <a:lnTo>
                    <a:pt x="13979" y="1470"/>
                  </a:lnTo>
                  <a:lnTo>
                    <a:pt x="13957" y="1473"/>
                  </a:lnTo>
                  <a:lnTo>
                    <a:pt x="13933" y="1477"/>
                  </a:lnTo>
                  <a:lnTo>
                    <a:pt x="13912" y="1482"/>
                  </a:lnTo>
                  <a:lnTo>
                    <a:pt x="13891" y="1488"/>
                  </a:lnTo>
                  <a:lnTo>
                    <a:pt x="13869" y="1495"/>
                  </a:lnTo>
                  <a:lnTo>
                    <a:pt x="13849" y="1503"/>
                  </a:lnTo>
                  <a:lnTo>
                    <a:pt x="13828" y="1511"/>
                  </a:lnTo>
                  <a:lnTo>
                    <a:pt x="13810" y="1519"/>
                  </a:lnTo>
                  <a:lnTo>
                    <a:pt x="13790" y="1530"/>
                  </a:lnTo>
                  <a:lnTo>
                    <a:pt x="13772" y="1540"/>
                  </a:lnTo>
                  <a:lnTo>
                    <a:pt x="13755" y="1551"/>
                  </a:lnTo>
                  <a:lnTo>
                    <a:pt x="13738" y="1564"/>
                  </a:lnTo>
                  <a:lnTo>
                    <a:pt x="13722" y="1576"/>
                  </a:lnTo>
                  <a:lnTo>
                    <a:pt x="13706" y="1588"/>
                  </a:lnTo>
                  <a:lnTo>
                    <a:pt x="13691" y="1603"/>
                  </a:lnTo>
                  <a:lnTo>
                    <a:pt x="13677" y="1617"/>
                  </a:lnTo>
                  <a:lnTo>
                    <a:pt x="13665" y="1631"/>
                  </a:lnTo>
                  <a:lnTo>
                    <a:pt x="13651" y="1647"/>
                  </a:lnTo>
                  <a:lnTo>
                    <a:pt x="13641" y="1663"/>
                  </a:lnTo>
                  <a:lnTo>
                    <a:pt x="13631" y="1680"/>
                  </a:lnTo>
                  <a:lnTo>
                    <a:pt x="13621" y="1696"/>
                  </a:lnTo>
                  <a:lnTo>
                    <a:pt x="13613" y="1714"/>
                  </a:lnTo>
                  <a:lnTo>
                    <a:pt x="13605" y="1731"/>
                  </a:lnTo>
                  <a:lnTo>
                    <a:pt x="13599" y="1749"/>
                  </a:lnTo>
                  <a:lnTo>
                    <a:pt x="13594" y="1767"/>
                  </a:lnTo>
                  <a:lnTo>
                    <a:pt x="13590" y="1786"/>
                  </a:lnTo>
                  <a:lnTo>
                    <a:pt x="13587" y="1804"/>
                  </a:lnTo>
                  <a:lnTo>
                    <a:pt x="13585" y="1824"/>
                  </a:lnTo>
                  <a:lnTo>
                    <a:pt x="13584" y="1843"/>
                  </a:lnTo>
                  <a:lnTo>
                    <a:pt x="13585" y="1863"/>
                  </a:lnTo>
                  <a:lnTo>
                    <a:pt x="13587" y="1881"/>
                  </a:lnTo>
                  <a:lnTo>
                    <a:pt x="13590" y="1901"/>
                  </a:lnTo>
                  <a:lnTo>
                    <a:pt x="13594" y="1919"/>
                  </a:lnTo>
                  <a:lnTo>
                    <a:pt x="13599" y="1938"/>
                  </a:lnTo>
                  <a:lnTo>
                    <a:pt x="13605" y="1955"/>
                  </a:lnTo>
                  <a:lnTo>
                    <a:pt x="13613" y="1973"/>
                  </a:lnTo>
                  <a:lnTo>
                    <a:pt x="13621" y="1990"/>
                  </a:lnTo>
                  <a:lnTo>
                    <a:pt x="13631" y="2007"/>
                  </a:lnTo>
                  <a:lnTo>
                    <a:pt x="13641" y="2023"/>
                  </a:lnTo>
                  <a:lnTo>
                    <a:pt x="13651" y="2039"/>
                  </a:lnTo>
                  <a:lnTo>
                    <a:pt x="13665" y="2055"/>
                  </a:lnTo>
                  <a:lnTo>
                    <a:pt x="13677" y="2069"/>
                  </a:lnTo>
                  <a:lnTo>
                    <a:pt x="13691" y="2084"/>
                  </a:lnTo>
                  <a:lnTo>
                    <a:pt x="13706" y="2097"/>
                  </a:lnTo>
                  <a:lnTo>
                    <a:pt x="13722" y="2110"/>
                  </a:lnTo>
                  <a:lnTo>
                    <a:pt x="13738" y="2123"/>
                  </a:lnTo>
                  <a:lnTo>
                    <a:pt x="13755" y="2135"/>
                  </a:lnTo>
                  <a:lnTo>
                    <a:pt x="13772" y="2146"/>
                  </a:lnTo>
                  <a:lnTo>
                    <a:pt x="13790" y="2157"/>
                  </a:lnTo>
                  <a:lnTo>
                    <a:pt x="13810" y="2166"/>
                  </a:lnTo>
                  <a:lnTo>
                    <a:pt x="13828" y="2175"/>
                  </a:lnTo>
                  <a:lnTo>
                    <a:pt x="13849" y="2183"/>
                  </a:lnTo>
                  <a:lnTo>
                    <a:pt x="13869" y="2192"/>
                  </a:lnTo>
                  <a:lnTo>
                    <a:pt x="13891" y="2198"/>
                  </a:lnTo>
                  <a:lnTo>
                    <a:pt x="13912" y="2204"/>
                  </a:lnTo>
                  <a:lnTo>
                    <a:pt x="13933" y="2209"/>
                  </a:lnTo>
                  <a:lnTo>
                    <a:pt x="13957" y="2213"/>
                  </a:lnTo>
                  <a:lnTo>
                    <a:pt x="13979" y="2216"/>
                  </a:lnTo>
                  <a:lnTo>
                    <a:pt x="14004" y="2219"/>
                  </a:lnTo>
                  <a:lnTo>
                    <a:pt x="14028" y="2220"/>
                  </a:lnTo>
                  <a:lnTo>
                    <a:pt x="14076" y="2220"/>
                  </a:lnTo>
                  <a:lnTo>
                    <a:pt x="14100" y="2219"/>
                  </a:lnTo>
                  <a:lnTo>
                    <a:pt x="14123" y="2216"/>
                  </a:lnTo>
                  <a:lnTo>
                    <a:pt x="14145" y="2213"/>
                  </a:lnTo>
                  <a:lnTo>
                    <a:pt x="14169" y="2209"/>
                  </a:lnTo>
                  <a:lnTo>
                    <a:pt x="14190" y="2204"/>
                  </a:lnTo>
                  <a:lnTo>
                    <a:pt x="14212" y="2198"/>
                  </a:lnTo>
                  <a:lnTo>
                    <a:pt x="14233" y="2192"/>
                  </a:lnTo>
                  <a:lnTo>
                    <a:pt x="14253" y="2183"/>
                  </a:lnTo>
                  <a:lnTo>
                    <a:pt x="14274" y="2175"/>
                  </a:lnTo>
                  <a:lnTo>
                    <a:pt x="14293" y="2166"/>
                  </a:lnTo>
                  <a:lnTo>
                    <a:pt x="14313" y="2157"/>
                  </a:lnTo>
                  <a:lnTo>
                    <a:pt x="14330" y="2146"/>
                  </a:lnTo>
                  <a:lnTo>
                    <a:pt x="14349" y="2135"/>
                  </a:lnTo>
                  <a:lnTo>
                    <a:pt x="14366" y="2123"/>
                  </a:lnTo>
                  <a:lnTo>
                    <a:pt x="14381" y="2110"/>
                  </a:lnTo>
                  <a:lnTo>
                    <a:pt x="14397" y="2097"/>
                  </a:lnTo>
                  <a:lnTo>
                    <a:pt x="14412" y="2084"/>
                  </a:lnTo>
                  <a:lnTo>
                    <a:pt x="14425" y="2069"/>
                  </a:lnTo>
                  <a:lnTo>
                    <a:pt x="14439" y="2055"/>
                  </a:lnTo>
                  <a:lnTo>
                    <a:pt x="14451" y="2039"/>
                  </a:lnTo>
                  <a:lnTo>
                    <a:pt x="14461" y="2023"/>
                  </a:lnTo>
                  <a:lnTo>
                    <a:pt x="14471" y="2007"/>
                  </a:lnTo>
                  <a:lnTo>
                    <a:pt x="14482" y="1990"/>
                  </a:lnTo>
                  <a:lnTo>
                    <a:pt x="14490" y="1973"/>
                  </a:lnTo>
                  <a:lnTo>
                    <a:pt x="14497" y="1955"/>
                  </a:lnTo>
                  <a:lnTo>
                    <a:pt x="14503" y="1938"/>
                  </a:lnTo>
                  <a:lnTo>
                    <a:pt x="14508" y="1919"/>
                  </a:lnTo>
                  <a:lnTo>
                    <a:pt x="14512" y="1901"/>
                  </a:lnTo>
                  <a:lnTo>
                    <a:pt x="14516" y="1881"/>
                  </a:lnTo>
                  <a:lnTo>
                    <a:pt x="14517" y="1863"/>
                  </a:lnTo>
                  <a:lnTo>
                    <a:pt x="14518" y="1843"/>
                  </a:lnTo>
                  <a:lnTo>
                    <a:pt x="14517" y="1824"/>
                  </a:lnTo>
                  <a:lnTo>
                    <a:pt x="14516" y="1804"/>
                  </a:lnTo>
                  <a:lnTo>
                    <a:pt x="14512" y="1786"/>
                  </a:lnTo>
                  <a:lnTo>
                    <a:pt x="14508" y="1767"/>
                  </a:lnTo>
                  <a:lnTo>
                    <a:pt x="14503" y="1749"/>
                  </a:lnTo>
                  <a:lnTo>
                    <a:pt x="14497" y="1731"/>
                  </a:lnTo>
                  <a:lnTo>
                    <a:pt x="14490" y="1714"/>
                  </a:lnTo>
                  <a:lnTo>
                    <a:pt x="14482" y="1696"/>
                  </a:lnTo>
                  <a:lnTo>
                    <a:pt x="14471" y="1680"/>
                  </a:lnTo>
                  <a:lnTo>
                    <a:pt x="14461" y="1663"/>
                  </a:lnTo>
                  <a:lnTo>
                    <a:pt x="14451" y="1647"/>
                  </a:lnTo>
                  <a:lnTo>
                    <a:pt x="14439" y="1631"/>
                  </a:lnTo>
                  <a:lnTo>
                    <a:pt x="14425" y="1617"/>
                  </a:lnTo>
                  <a:lnTo>
                    <a:pt x="14412" y="1603"/>
                  </a:lnTo>
                  <a:lnTo>
                    <a:pt x="14397" y="1588"/>
                  </a:lnTo>
                  <a:lnTo>
                    <a:pt x="14381" y="1576"/>
                  </a:lnTo>
                  <a:lnTo>
                    <a:pt x="14366" y="1564"/>
                  </a:lnTo>
                  <a:lnTo>
                    <a:pt x="14349" y="1551"/>
                  </a:lnTo>
                  <a:lnTo>
                    <a:pt x="14330" y="1540"/>
                  </a:lnTo>
                  <a:lnTo>
                    <a:pt x="14313" y="1530"/>
                  </a:lnTo>
                  <a:lnTo>
                    <a:pt x="14293" y="1519"/>
                  </a:lnTo>
                  <a:lnTo>
                    <a:pt x="14274" y="1511"/>
                  </a:lnTo>
                  <a:lnTo>
                    <a:pt x="14253" y="1503"/>
                  </a:lnTo>
                  <a:lnTo>
                    <a:pt x="14233" y="1495"/>
                  </a:lnTo>
                  <a:lnTo>
                    <a:pt x="14212" y="1488"/>
                  </a:lnTo>
                  <a:lnTo>
                    <a:pt x="14190" y="1482"/>
                  </a:lnTo>
                  <a:lnTo>
                    <a:pt x="14169" y="1477"/>
                  </a:lnTo>
                  <a:lnTo>
                    <a:pt x="14145" y="1473"/>
                  </a:lnTo>
                  <a:lnTo>
                    <a:pt x="14123" y="1470"/>
                  </a:lnTo>
                  <a:lnTo>
                    <a:pt x="14100" y="1467"/>
                  </a:lnTo>
                  <a:lnTo>
                    <a:pt x="14076" y="1466"/>
                  </a:lnTo>
                  <a:lnTo>
                    <a:pt x="14051" y="1465"/>
                  </a:lnTo>
                  <a:close/>
                  <a:moveTo>
                    <a:pt x="7750" y="1465"/>
                  </a:moveTo>
                  <a:lnTo>
                    <a:pt x="7726" y="1466"/>
                  </a:lnTo>
                  <a:lnTo>
                    <a:pt x="7703" y="1467"/>
                  </a:lnTo>
                  <a:lnTo>
                    <a:pt x="7679" y="1470"/>
                  </a:lnTo>
                  <a:lnTo>
                    <a:pt x="7655" y="1473"/>
                  </a:lnTo>
                  <a:lnTo>
                    <a:pt x="7634" y="1477"/>
                  </a:lnTo>
                  <a:lnTo>
                    <a:pt x="7610" y="1482"/>
                  </a:lnTo>
                  <a:lnTo>
                    <a:pt x="7589" y="1488"/>
                  </a:lnTo>
                  <a:lnTo>
                    <a:pt x="7567" y="1495"/>
                  </a:lnTo>
                  <a:lnTo>
                    <a:pt x="7547" y="1503"/>
                  </a:lnTo>
                  <a:lnTo>
                    <a:pt x="7507" y="1519"/>
                  </a:lnTo>
                  <a:lnTo>
                    <a:pt x="7488" y="1530"/>
                  </a:lnTo>
                  <a:lnTo>
                    <a:pt x="7469" y="1540"/>
                  </a:lnTo>
                  <a:lnTo>
                    <a:pt x="7452" y="1551"/>
                  </a:lnTo>
                  <a:lnTo>
                    <a:pt x="7436" y="1564"/>
                  </a:lnTo>
                  <a:lnTo>
                    <a:pt x="7418" y="1576"/>
                  </a:lnTo>
                  <a:lnTo>
                    <a:pt x="7403" y="1588"/>
                  </a:lnTo>
                  <a:lnTo>
                    <a:pt x="7387" y="1603"/>
                  </a:lnTo>
                  <a:lnTo>
                    <a:pt x="7373" y="1617"/>
                  </a:lnTo>
                  <a:lnTo>
                    <a:pt x="7361" y="1631"/>
                  </a:lnTo>
                  <a:lnTo>
                    <a:pt x="7350" y="1647"/>
                  </a:lnTo>
                  <a:lnTo>
                    <a:pt x="7337" y="1663"/>
                  </a:lnTo>
                  <a:lnTo>
                    <a:pt x="7327" y="1680"/>
                  </a:lnTo>
                  <a:lnTo>
                    <a:pt x="7317" y="1696"/>
                  </a:lnTo>
                  <a:lnTo>
                    <a:pt x="7310" y="1714"/>
                  </a:lnTo>
                  <a:lnTo>
                    <a:pt x="7302" y="1731"/>
                  </a:lnTo>
                  <a:lnTo>
                    <a:pt x="7295" y="1749"/>
                  </a:lnTo>
                  <a:lnTo>
                    <a:pt x="7290" y="1767"/>
                  </a:lnTo>
                  <a:lnTo>
                    <a:pt x="7286" y="1786"/>
                  </a:lnTo>
                  <a:lnTo>
                    <a:pt x="7282" y="1804"/>
                  </a:lnTo>
                  <a:lnTo>
                    <a:pt x="7281" y="1824"/>
                  </a:lnTo>
                  <a:lnTo>
                    <a:pt x="7281" y="1863"/>
                  </a:lnTo>
                  <a:lnTo>
                    <a:pt x="7282" y="1881"/>
                  </a:lnTo>
                  <a:lnTo>
                    <a:pt x="7286" y="1901"/>
                  </a:lnTo>
                  <a:lnTo>
                    <a:pt x="7290" y="1919"/>
                  </a:lnTo>
                  <a:lnTo>
                    <a:pt x="7295" y="1938"/>
                  </a:lnTo>
                  <a:lnTo>
                    <a:pt x="7302" y="1955"/>
                  </a:lnTo>
                  <a:lnTo>
                    <a:pt x="7310" y="1973"/>
                  </a:lnTo>
                  <a:lnTo>
                    <a:pt x="7317" y="1990"/>
                  </a:lnTo>
                  <a:lnTo>
                    <a:pt x="7327" y="2007"/>
                  </a:lnTo>
                  <a:lnTo>
                    <a:pt x="7337" y="2023"/>
                  </a:lnTo>
                  <a:lnTo>
                    <a:pt x="7350" y="2039"/>
                  </a:lnTo>
                  <a:lnTo>
                    <a:pt x="7361" y="2055"/>
                  </a:lnTo>
                  <a:lnTo>
                    <a:pt x="7373" y="2069"/>
                  </a:lnTo>
                  <a:lnTo>
                    <a:pt x="7387" y="2084"/>
                  </a:lnTo>
                  <a:lnTo>
                    <a:pt x="7403" y="2097"/>
                  </a:lnTo>
                  <a:lnTo>
                    <a:pt x="7418" y="2110"/>
                  </a:lnTo>
                  <a:lnTo>
                    <a:pt x="7436" y="2123"/>
                  </a:lnTo>
                  <a:lnTo>
                    <a:pt x="7452" y="2135"/>
                  </a:lnTo>
                  <a:lnTo>
                    <a:pt x="7469" y="2146"/>
                  </a:lnTo>
                  <a:lnTo>
                    <a:pt x="7488" y="2157"/>
                  </a:lnTo>
                  <a:lnTo>
                    <a:pt x="7507" y="2166"/>
                  </a:lnTo>
                  <a:lnTo>
                    <a:pt x="7527" y="2175"/>
                  </a:lnTo>
                  <a:lnTo>
                    <a:pt x="7547" y="2183"/>
                  </a:lnTo>
                  <a:lnTo>
                    <a:pt x="7567" y="2192"/>
                  </a:lnTo>
                  <a:lnTo>
                    <a:pt x="7589" y="2198"/>
                  </a:lnTo>
                  <a:lnTo>
                    <a:pt x="7610" y="2204"/>
                  </a:lnTo>
                  <a:lnTo>
                    <a:pt x="7634" y="2209"/>
                  </a:lnTo>
                  <a:lnTo>
                    <a:pt x="7655" y="2213"/>
                  </a:lnTo>
                  <a:lnTo>
                    <a:pt x="7679" y="2216"/>
                  </a:lnTo>
                  <a:lnTo>
                    <a:pt x="7703" y="2219"/>
                  </a:lnTo>
                  <a:lnTo>
                    <a:pt x="7726" y="2220"/>
                  </a:lnTo>
                  <a:lnTo>
                    <a:pt x="7775" y="2220"/>
                  </a:lnTo>
                  <a:lnTo>
                    <a:pt x="7799" y="2219"/>
                  </a:lnTo>
                  <a:lnTo>
                    <a:pt x="7822" y="2216"/>
                  </a:lnTo>
                  <a:lnTo>
                    <a:pt x="7845" y="2213"/>
                  </a:lnTo>
                  <a:lnTo>
                    <a:pt x="7868" y="2209"/>
                  </a:lnTo>
                  <a:lnTo>
                    <a:pt x="7890" y="2204"/>
                  </a:lnTo>
                  <a:lnTo>
                    <a:pt x="7912" y="2198"/>
                  </a:lnTo>
                  <a:lnTo>
                    <a:pt x="7933" y="2192"/>
                  </a:lnTo>
                  <a:lnTo>
                    <a:pt x="7955" y="2183"/>
                  </a:lnTo>
                  <a:lnTo>
                    <a:pt x="7974" y="2175"/>
                  </a:lnTo>
                  <a:lnTo>
                    <a:pt x="7994" y="2166"/>
                  </a:lnTo>
                  <a:lnTo>
                    <a:pt x="8013" y="2157"/>
                  </a:lnTo>
                  <a:lnTo>
                    <a:pt x="8033" y="2146"/>
                  </a:lnTo>
                  <a:lnTo>
                    <a:pt x="8049" y="2135"/>
                  </a:lnTo>
                  <a:lnTo>
                    <a:pt x="8067" y="2123"/>
                  </a:lnTo>
                  <a:lnTo>
                    <a:pt x="8083" y="2110"/>
                  </a:lnTo>
                  <a:lnTo>
                    <a:pt x="8099" y="2097"/>
                  </a:lnTo>
                  <a:lnTo>
                    <a:pt x="8113" y="2084"/>
                  </a:lnTo>
                  <a:lnTo>
                    <a:pt x="8128" y="2069"/>
                  </a:lnTo>
                  <a:lnTo>
                    <a:pt x="8140" y="2055"/>
                  </a:lnTo>
                  <a:lnTo>
                    <a:pt x="8153" y="2039"/>
                  </a:lnTo>
                  <a:lnTo>
                    <a:pt x="8164" y="2023"/>
                  </a:lnTo>
                  <a:lnTo>
                    <a:pt x="8175" y="2007"/>
                  </a:lnTo>
                  <a:lnTo>
                    <a:pt x="8184" y="1990"/>
                  </a:lnTo>
                  <a:lnTo>
                    <a:pt x="8193" y="1973"/>
                  </a:lnTo>
                  <a:lnTo>
                    <a:pt x="8199" y="1955"/>
                  </a:lnTo>
                  <a:lnTo>
                    <a:pt x="8205" y="1938"/>
                  </a:lnTo>
                  <a:lnTo>
                    <a:pt x="8210" y="1919"/>
                  </a:lnTo>
                  <a:lnTo>
                    <a:pt x="8216" y="1901"/>
                  </a:lnTo>
                  <a:lnTo>
                    <a:pt x="8219" y="1881"/>
                  </a:lnTo>
                  <a:lnTo>
                    <a:pt x="8220" y="1863"/>
                  </a:lnTo>
                  <a:lnTo>
                    <a:pt x="8221" y="1843"/>
                  </a:lnTo>
                  <a:lnTo>
                    <a:pt x="8220" y="1824"/>
                  </a:lnTo>
                  <a:lnTo>
                    <a:pt x="8219" y="1804"/>
                  </a:lnTo>
                  <a:lnTo>
                    <a:pt x="8216" y="1786"/>
                  </a:lnTo>
                  <a:lnTo>
                    <a:pt x="8210" y="1767"/>
                  </a:lnTo>
                  <a:lnTo>
                    <a:pt x="8205" y="1749"/>
                  </a:lnTo>
                  <a:lnTo>
                    <a:pt x="8199" y="1731"/>
                  </a:lnTo>
                  <a:lnTo>
                    <a:pt x="8193" y="1714"/>
                  </a:lnTo>
                  <a:lnTo>
                    <a:pt x="8184" y="1696"/>
                  </a:lnTo>
                  <a:lnTo>
                    <a:pt x="8175" y="1680"/>
                  </a:lnTo>
                  <a:lnTo>
                    <a:pt x="8164" y="1663"/>
                  </a:lnTo>
                  <a:lnTo>
                    <a:pt x="8153" y="1647"/>
                  </a:lnTo>
                  <a:lnTo>
                    <a:pt x="8140" y="1631"/>
                  </a:lnTo>
                  <a:lnTo>
                    <a:pt x="8128" y="1617"/>
                  </a:lnTo>
                  <a:lnTo>
                    <a:pt x="8113" y="1603"/>
                  </a:lnTo>
                  <a:lnTo>
                    <a:pt x="8099" y="1588"/>
                  </a:lnTo>
                  <a:lnTo>
                    <a:pt x="8067" y="1564"/>
                  </a:lnTo>
                  <a:lnTo>
                    <a:pt x="8049" y="1551"/>
                  </a:lnTo>
                  <a:lnTo>
                    <a:pt x="8033" y="1540"/>
                  </a:lnTo>
                  <a:lnTo>
                    <a:pt x="8013" y="1530"/>
                  </a:lnTo>
                  <a:lnTo>
                    <a:pt x="7994" y="1519"/>
                  </a:lnTo>
                  <a:lnTo>
                    <a:pt x="7974" y="1511"/>
                  </a:lnTo>
                  <a:lnTo>
                    <a:pt x="7955" y="1503"/>
                  </a:lnTo>
                  <a:lnTo>
                    <a:pt x="7933" y="1495"/>
                  </a:lnTo>
                  <a:lnTo>
                    <a:pt x="7912" y="1488"/>
                  </a:lnTo>
                  <a:lnTo>
                    <a:pt x="7890" y="1482"/>
                  </a:lnTo>
                  <a:lnTo>
                    <a:pt x="7868" y="1477"/>
                  </a:lnTo>
                  <a:lnTo>
                    <a:pt x="7845" y="1473"/>
                  </a:lnTo>
                  <a:lnTo>
                    <a:pt x="7822" y="1470"/>
                  </a:lnTo>
                  <a:lnTo>
                    <a:pt x="7799" y="1467"/>
                  </a:lnTo>
                  <a:lnTo>
                    <a:pt x="7775" y="1466"/>
                  </a:lnTo>
                  <a:lnTo>
                    <a:pt x="7750" y="1465"/>
                  </a:lnTo>
                  <a:close/>
                  <a:moveTo>
                    <a:pt x="7997" y="0"/>
                  </a:moveTo>
                  <a:lnTo>
                    <a:pt x="13808" y="0"/>
                  </a:lnTo>
                  <a:lnTo>
                    <a:pt x="13464" y="565"/>
                  </a:lnTo>
                  <a:lnTo>
                    <a:pt x="15365" y="565"/>
                  </a:lnTo>
                  <a:lnTo>
                    <a:pt x="15365" y="930"/>
                  </a:lnTo>
                  <a:lnTo>
                    <a:pt x="19167" y="930"/>
                  </a:lnTo>
                  <a:lnTo>
                    <a:pt x="19229" y="931"/>
                  </a:lnTo>
                  <a:lnTo>
                    <a:pt x="19293" y="933"/>
                  </a:lnTo>
                  <a:lnTo>
                    <a:pt x="19354" y="936"/>
                  </a:lnTo>
                  <a:lnTo>
                    <a:pt x="19415" y="941"/>
                  </a:lnTo>
                  <a:lnTo>
                    <a:pt x="19477" y="947"/>
                  </a:lnTo>
                  <a:lnTo>
                    <a:pt x="19537" y="953"/>
                  </a:lnTo>
                  <a:lnTo>
                    <a:pt x="19597" y="961"/>
                  </a:lnTo>
                  <a:lnTo>
                    <a:pt x="19658" y="970"/>
                  </a:lnTo>
                  <a:lnTo>
                    <a:pt x="19717" y="981"/>
                  </a:lnTo>
                  <a:lnTo>
                    <a:pt x="19775" y="992"/>
                  </a:lnTo>
                  <a:lnTo>
                    <a:pt x="19832" y="1004"/>
                  </a:lnTo>
                  <a:lnTo>
                    <a:pt x="19891" y="1019"/>
                  </a:lnTo>
                  <a:lnTo>
                    <a:pt x="19947" y="1033"/>
                  </a:lnTo>
                  <a:lnTo>
                    <a:pt x="20003" y="1049"/>
                  </a:lnTo>
                  <a:lnTo>
                    <a:pt x="20059" y="1066"/>
                  </a:lnTo>
                  <a:lnTo>
                    <a:pt x="20115" y="1084"/>
                  </a:lnTo>
                  <a:lnTo>
                    <a:pt x="20169" y="1103"/>
                  </a:lnTo>
                  <a:lnTo>
                    <a:pt x="20222" y="1124"/>
                  </a:lnTo>
                  <a:lnTo>
                    <a:pt x="20275" y="1144"/>
                  </a:lnTo>
                  <a:lnTo>
                    <a:pt x="20327" y="1167"/>
                  </a:lnTo>
                  <a:lnTo>
                    <a:pt x="20378" y="1189"/>
                  </a:lnTo>
                  <a:lnTo>
                    <a:pt x="20428" y="1213"/>
                  </a:lnTo>
                  <a:lnTo>
                    <a:pt x="20478" y="1239"/>
                  </a:lnTo>
                  <a:lnTo>
                    <a:pt x="20527" y="1264"/>
                  </a:lnTo>
                  <a:lnTo>
                    <a:pt x="20576" y="1291"/>
                  </a:lnTo>
                  <a:lnTo>
                    <a:pt x="20623" y="1319"/>
                  </a:lnTo>
                  <a:lnTo>
                    <a:pt x="20669" y="1347"/>
                  </a:lnTo>
                  <a:lnTo>
                    <a:pt x="20714" y="1376"/>
                  </a:lnTo>
                  <a:lnTo>
                    <a:pt x="20759" y="1407"/>
                  </a:lnTo>
                  <a:lnTo>
                    <a:pt x="20803" y="1438"/>
                  </a:lnTo>
                  <a:lnTo>
                    <a:pt x="20846" y="1470"/>
                  </a:lnTo>
                  <a:lnTo>
                    <a:pt x="20886" y="1503"/>
                  </a:lnTo>
                  <a:lnTo>
                    <a:pt x="20927" y="1536"/>
                  </a:lnTo>
                  <a:lnTo>
                    <a:pt x="20967" y="1571"/>
                  </a:lnTo>
                  <a:lnTo>
                    <a:pt x="21006" y="1606"/>
                  </a:lnTo>
                  <a:lnTo>
                    <a:pt x="21044" y="1642"/>
                  </a:lnTo>
                  <a:lnTo>
                    <a:pt x="21082" y="1678"/>
                  </a:lnTo>
                  <a:lnTo>
                    <a:pt x="21115" y="1715"/>
                  </a:lnTo>
                  <a:lnTo>
                    <a:pt x="21150" y="1753"/>
                  </a:lnTo>
                  <a:lnTo>
                    <a:pt x="21184" y="1792"/>
                  </a:lnTo>
                  <a:lnTo>
                    <a:pt x="21216" y="1831"/>
                  </a:lnTo>
                  <a:lnTo>
                    <a:pt x="21247" y="1871"/>
                  </a:lnTo>
                  <a:lnTo>
                    <a:pt x="21277" y="1911"/>
                  </a:lnTo>
                  <a:lnTo>
                    <a:pt x="21306" y="1952"/>
                  </a:lnTo>
                  <a:lnTo>
                    <a:pt x="21333" y="1994"/>
                  </a:lnTo>
                  <a:lnTo>
                    <a:pt x="21360" y="2036"/>
                  </a:lnTo>
                  <a:lnTo>
                    <a:pt x="21384" y="2079"/>
                  </a:lnTo>
                  <a:lnTo>
                    <a:pt x="21408" y="2123"/>
                  </a:lnTo>
                  <a:lnTo>
                    <a:pt x="21431" y="2167"/>
                  </a:lnTo>
                  <a:lnTo>
                    <a:pt x="21452" y="2212"/>
                  </a:lnTo>
                  <a:lnTo>
                    <a:pt x="21472" y="2257"/>
                  </a:lnTo>
                  <a:lnTo>
                    <a:pt x="21490" y="2303"/>
                  </a:lnTo>
                  <a:lnTo>
                    <a:pt x="21508" y="2349"/>
                  </a:lnTo>
                  <a:lnTo>
                    <a:pt x="21523" y="2395"/>
                  </a:lnTo>
                  <a:lnTo>
                    <a:pt x="21538" y="2442"/>
                  </a:lnTo>
                  <a:lnTo>
                    <a:pt x="21550" y="2490"/>
                  </a:lnTo>
                  <a:lnTo>
                    <a:pt x="21561" y="2538"/>
                  </a:lnTo>
                  <a:lnTo>
                    <a:pt x="21571" y="2586"/>
                  </a:lnTo>
                  <a:lnTo>
                    <a:pt x="21580" y="2635"/>
                  </a:lnTo>
                  <a:lnTo>
                    <a:pt x="21588" y="2684"/>
                  </a:lnTo>
                  <a:lnTo>
                    <a:pt x="21593" y="2733"/>
                  </a:lnTo>
                  <a:lnTo>
                    <a:pt x="21596" y="2783"/>
                  </a:lnTo>
                  <a:lnTo>
                    <a:pt x="21599" y="2833"/>
                  </a:lnTo>
                  <a:lnTo>
                    <a:pt x="21600" y="2883"/>
                  </a:lnTo>
                  <a:lnTo>
                    <a:pt x="21600" y="19647"/>
                  </a:lnTo>
                  <a:lnTo>
                    <a:pt x="21599" y="19697"/>
                  </a:lnTo>
                  <a:lnTo>
                    <a:pt x="21596" y="19748"/>
                  </a:lnTo>
                  <a:lnTo>
                    <a:pt x="21593" y="19797"/>
                  </a:lnTo>
                  <a:lnTo>
                    <a:pt x="21588" y="19846"/>
                  </a:lnTo>
                  <a:lnTo>
                    <a:pt x="21580" y="19896"/>
                  </a:lnTo>
                  <a:lnTo>
                    <a:pt x="21571" y="19944"/>
                  </a:lnTo>
                  <a:lnTo>
                    <a:pt x="21561" y="19992"/>
                  </a:lnTo>
                  <a:lnTo>
                    <a:pt x="21550" y="20041"/>
                  </a:lnTo>
                  <a:lnTo>
                    <a:pt x="21538" y="20088"/>
                  </a:lnTo>
                  <a:lnTo>
                    <a:pt x="21523" y="20135"/>
                  </a:lnTo>
                  <a:lnTo>
                    <a:pt x="21508" y="20181"/>
                  </a:lnTo>
                  <a:lnTo>
                    <a:pt x="21490" y="20228"/>
                  </a:lnTo>
                  <a:lnTo>
                    <a:pt x="21472" y="20273"/>
                  </a:lnTo>
                  <a:lnTo>
                    <a:pt x="21452" y="20318"/>
                  </a:lnTo>
                  <a:lnTo>
                    <a:pt x="21431" y="20363"/>
                  </a:lnTo>
                  <a:lnTo>
                    <a:pt x="21408" y="20407"/>
                  </a:lnTo>
                  <a:lnTo>
                    <a:pt x="21384" y="20451"/>
                  </a:lnTo>
                  <a:lnTo>
                    <a:pt x="21360" y="20494"/>
                  </a:lnTo>
                  <a:lnTo>
                    <a:pt x="21333" y="20536"/>
                  </a:lnTo>
                  <a:lnTo>
                    <a:pt x="21306" y="20578"/>
                  </a:lnTo>
                  <a:lnTo>
                    <a:pt x="21277" y="20619"/>
                  </a:lnTo>
                  <a:lnTo>
                    <a:pt x="21247" y="20659"/>
                  </a:lnTo>
                  <a:lnTo>
                    <a:pt x="21216" y="20700"/>
                  </a:lnTo>
                  <a:lnTo>
                    <a:pt x="21184" y="20739"/>
                  </a:lnTo>
                  <a:lnTo>
                    <a:pt x="21150" y="20778"/>
                  </a:lnTo>
                  <a:lnTo>
                    <a:pt x="21115" y="20816"/>
                  </a:lnTo>
                  <a:lnTo>
                    <a:pt x="21082" y="20853"/>
                  </a:lnTo>
                  <a:lnTo>
                    <a:pt x="21044" y="20889"/>
                  </a:lnTo>
                  <a:lnTo>
                    <a:pt x="21006" y="20925"/>
                  </a:lnTo>
                  <a:lnTo>
                    <a:pt x="20967" y="20960"/>
                  </a:lnTo>
                  <a:lnTo>
                    <a:pt x="20927" y="20995"/>
                  </a:lnTo>
                  <a:lnTo>
                    <a:pt x="20886" y="21027"/>
                  </a:lnTo>
                  <a:lnTo>
                    <a:pt x="20846" y="21060"/>
                  </a:lnTo>
                  <a:lnTo>
                    <a:pt x="20803" y="21092"/>
                  </a:lnTo>
                  <a:lnTo>
                    <a:pt x="20759" y="21123"/>
                  </a:lnTo>
                  <a:lnTo>
                    <a:pt x="20714" y="21154"/>
                  </a:lnTo>
                  <a:lnTo>
                    <a:pt x="20669" y="21183"/>
                  </a:lnTo>
                  <a:lnTo>
                    <a:pt x="20623" y="21211"/>
                  </a:lnTo>
                  <a:lnTo>
                    <a:pt x="20576" y="21239"/>
                  </a:lnTo>
                  <a:lnTo>
                    <a:pt x="20527" y="21266"/>
                  </a:lnTo>
                  <a:lnTo>
                    <a:pt x="20478" y="21292"/>
                  </a:lnTo>
                  <a:lnTo>
                    <a:pt x="20428" y="21317"/>
                  </a:lnTo>
                  <a:lnTo>
                    <a:pt x="20378" y="21341"/>
                  </a:lnTo>
                  <a:lnTo>
                    <a:pt x="20327" y="21364"/>
                  </a:lnTo>
                  <a:lnTo>
                    <a:pt x="20275" y="21386"/>
                  </a:lnTo>
                  <a:lnTo>
                    <a:pt x="20222" y="21407"/>
                  </a:lnTo>
                  <a:lnTo>
                    <a:pt x="20169" y="21427"/>
                  </a:lnTo>
                  <a:lnTo>
                    <a:pt x="20115" y="21446"/>
                  </a:lnTo>
                  <a:lnTo>
                    <a:pt x="20059" y="21464"/>
                  </a:lnTo>
                  <a:lnTo>
                    <a:pt x="20003" y="21481"/>
                  </a:lnTo>
                  <a:lnTo>
                    <a:pt x="19947" y="21497"/>
                  </a:lnTo>
                  <a:lnTo>
                    <a:pt x="19891" y="21512"/>
                  </a:lnTo>
                  <a:lnTo>
                    <a:pt x="19832" y="21526"/>
                  </a:lnTo>
                  <a:lnTo>
                    <a:pt x="19775" y="21538"/>
                  </a:lnTo>
                  <a:lnTo>
                    <a:pt x="19717" y="21550"/>
                  </a:lnTo>
                  <a:lnTo>
                    <a:pt x="19658" y="21560"/>
                  </a:lnTo>
                  <a:lnTo>
                    <a:pt x="19597" y="21569"/>
                  </a:lnTo>
                  <a:lnTo>
                    <a:pt x="19537" y="21577"/>
                  </a:lnTo>
                  <a:lnTo>
                    <a:pt x="19477" y="21584"/>
                  </a:lnTo>
                  <a:lnTo>
                    <a:pt x="19415" y="21590"/>
                  </a:lnTo>
                  <a:lnTo>
                    <a:pt x="19354" y="21594"/>
                  </a:lnTo>
                  <a:lnTo>
                    <a:pt x="19293" y="21597"/>
                  </a:lnTo>
                  <a:lnTo>
                    <a:pt x="19229" y="21599"/>
                  </a:lnTo>
                  <a:lnTo>
                    <a:pt x="19167" y="21600"/>
                  </a:lnTo>
                  <a:lnTo>
                    <a:pt x="2432" y="21600"/>
                  </a:lnTo>
                  <a:lnTo>
                    <a:pt x="2369" y="21599"/>
                  </a:lnTo>
                  <a:lnTo>
                    <a:pt x="2307" y="21597"/>
                  </a:lnTo>
                  <a:lnTo>
                    <a:pt x="2245" y="21594"/>
                  </a:lnTo>
                  <a:lnTo>
                    <a:pt x="2184" y="21590"/>
                  </a:lnTo>
                  <a:lnTo>
                    <a:pt x="2123" y="21584"/>
                  </a:lnTo>
                  <a:lnTo>
                    <a:pt x="2062" y="21577"/>
                  </a:lnTo>
                  <a:lnTo>
                    <a:pt x="2002" y="21569"/>
                  </a:lnTo>
                  <a:lnTo>
                    <a:pt x="1942" y="21560"/>
                  </a:lnTo>
                  <a:lnTo>
                    <a:pt x="1882" y="21550"/>
                  </a:lnTo>
                  <a:lnTo>
                    <a:pt x="1825" y="21538"/>
                  </a:lnTo>
                  <a:lnTo>
                    <a:pt x="1766" y="21526"/>
                  </a:lnTo>
                  <a:lnTo>
                    <a:pt x="1709" y="21512"/>
                  </a:lnTo>
                  <a:lnTo>
                    <a:pt x="1652" y="21497"/>
                  </a:lnTo>
                  <a:lnTo>
                    <a:pt x="1596" y="21481"/>
                  </a:lnTo>
                  <a:lnTo>
                    <a:pt x="1541" y="21464"/>
                  </a:lnTo>
                  <a:lnTo>
                    <a:pt x="1485" y="21446"/>
                  </a:lnTo>
                  <a:lnTo>
                    <a:pt x="1431" y="21427"/>
                  </a:lnTo>
                  <a:lnTo>
                    <a:pt x="1378" y="21407"/>
                  </a:lnTo>
                  <a:lnTo>
                    <a:pt x="1325" y="21386"/>
                  </a:lnTo>
                  <a:lnTo>
                    <a:pt x="1273" y="21364"/>
                  </a:lnTo>
                  <a:lnTo>
                    <a:pt x="1222" y="21341"/>
                  </a:lnTo>
                  <a:lnTo>
                    <a:pt x="1172" y="21317"/>
                  </a:lnTo>
                  <a:lnTo>
                    <a:pt x="1122" y="21292"/>
                  </a:lnTo>
                  <a:lnTo>
                    <a:pt x="1071" y="21266"/>
                  </a:lnTo>
                  <a:lnTo>
                    <a:pt x="1024" y="21239"/>
                  </a:lnTo>
                  <a:lnTo>
                    <a:pt x="977" y="21211"/>
                  </a:lnTo>
                  <a:lnTo>
                    <a:pt x="931" y="21183"/>
                  </a:lnTo>
                  <a:lnTo>
                    <a:pt x="884" y="21154"/>
                  </a:lnTo>
                  <a:lnTo>
                    <a:pt x="840" y="21123"/>
                  </a:lnTo>
                  <a:lnTo>
                    <a:pt x="796" y="21092"/>
                  </a:lnTo>
                  <a:lnTo>
                    <a:pt x="754" y="21060"/>
                  </a:lnTo>
                  <a:lnTo>
                    <a:pt x="713" y="21027"/>
                  </a:lnTo>
                  <a:lnTo>
                    <a:pt x="673" y="20995"/>
                  </a:lnTo>
                  <a:lnTo>
                    <a:pt x="632" y="20960"/>
                  </a:lnTo>
                  <a:lnTo>
                    <a:pt x="593" y="20925"/>
                  </a:lnTo>
                  <a:lnTo>
                    <a:pt x="556" y="20889"/>
                  </a:lnTo>
                  <a:lnTo>
                    <a:pt x="518" y="20853"/>
                  </a:lnTo>
                  <a:lnTo>
                    <a:pt x="483" y="20816"/>
                  </a:lnTo>
                  <a:lnTo>
                    <a:pt x="448" y="20778"/>
                  </a:lnTo>
                  <a:lnTo>
                    <a:pt x="415" y="20739"/>
                  </a:lnTo>
                  <a:lnTo>
                    <a:pt x="382" y="20700"/>
                  </a:lnTo>
                  <a:lnTo>
                    <a:pt x="353" y="20659"/>
                  </a:lnTo>
                  <a:lnTo>
                    <a:pt x="323" y="20619"/>
                  </a:lnTo>
                  <a:lnTo>
                    <a:pt x="293" y="20578"/>
                  </a:lnTo>
                  <a:lnTo>
                    <a:pt x="267" y="20536"/>
                  </a:lnTo>
                  <a:lnTo>
                    <a:pt x="239" y="20494"/>
                  </a:lnTo>
                  <a:lnTo>
                    <a:pt x="216" y="20451"/>
                  </a:lnTo>
                  <a:lnTo>
                    <a:pt x="191" y="20407"/>
                  </a:lnTo>
                  <a:lnTo>
                    <a:pt x="169" y="20363"/>
                  </a:lnTo>
                  <a:lnTo>
                    <a:pt x="147" y="20318"/>
                  </a:lnTo>
                  <a:lnTo>
                    <a:pt x="128" y="20273"/>
                  </a:lnTo>
                  <a:lnTo>
                    <a:pt x="108" y="20228"/>
                  </a:lnTo>
                  <a:lnTo>
                    <a:pt x="92" y="20181"/>
                  </a:lnTo>
                  <a:lnTo>
                    <a:pt x="77" y="20135"/>
                  </a:lnTo>
                  <a:lnTo>
                    <a:pt x="62" y="20088"/>
                  </a:lnTo>
                  <a:lnTo>
                    <a:pt x="50" y="20041"/>
                  </a:lnTo>
                  <a:lnTo>
                    <a:pt x="39" y="19992"/>
                  </a:lnTo>
                  <a:lnTo>
                    <a:pt x="29" y="19944"/>
                  </a:lnTo>
                  <a:lnTo>
                    <a:pt x="19" y="19896"/>
                  </a:lnTo>
                  <a:lnTo>
                    <a:pt x="12" y="19846"/>
                  </a:lnTo>
                  <a:lnTo>
                    <a:pt x="7" y="19797"/>
                  </a:lnTo>
                  <a:lnTo>
                    <a:pt x="4" y="19748"/>
                  </a:lnTo>
                  <a:lnTo>
                    <a:pt x="1" y="19697"/>
                  </a:lnTo>
                  <a:lnTo>
                    <a:pt x="0" y="19647"/>
                  </a:lnTo>
                  <a:lnTo>
                    <a:pt x="0" y="2883"/>
                  </a:lnTo>
                  <a:lnTo>
                    <a:pt x="1" y="2833"/>
                  </a:lnTo>
                  <a:lnTo>
                    <a:pt x="4" y="2783"/>
                  </a:lnTo>
                  <a:lnTo>
                    <a:pt x="7" y="2733"/>
                  </a:lnTo>
                  <a:lnTo>
                    <a:pt x="12" y="2684"/>
                  </a:lnTo>
                  <a:lnTo>
                    <a:pt x="19" y="2635"/>
                  </a:lnTo>
                  <a:lnTo>
                    <a:pt x="29" y="2586"/>
                  </a:lnTo>
                  <a:lnTo>
                    <a:pt x="39" y="2538"/>
                  </a:lnTo>
                  <a:lnTo>
                    <a:pt x="50" y="2490"/>
                  </a:lnTo>
                  <a:lnTo>
                    <a:pt x="62" y="2442"/>
                  </a:lnTo>
                  <a:lnTo>
                    <a:pt x="77" y="2395"/>
                  </a:lnTo>
                  <a:lnTo>
                    <a:pt x="92" y="2349"/>
                  </a:lnTo>
                  <a:lnTo>
                    <a:pt x="108" y="2303"/>
                  </a:lnTo>
                  <a:lnTo>
                    <a:pt x="128" y="2257"/>
                  </a:lnTo>
                  <a:lnTo>
                    <a:pt x="147" y="2212"/>
                  </a:lnTo>
                  <a:lnTo>
                    <a:pt x="169" y="2167"/>
                  </a:lnTo>
                  <a:lnTo>
                    <a:pt x="191" y="2123"/>
                  </a:lnTo>
                  <a:lnTo>
                    <a:pt x="216" y="2079"/>
                  </a:lnTo>
                  <a:lnTo>
                    <a:pt x="239" y="2036"/>
                  </a:lnTo>
                  <a:lnTo>
                    <a:pt x="267" y="1994"/>
                  </a:lnTo>
                  <a:lnTo>
                    <a:pt x="293" y="1952"/>
                  </a:lnTo>
                  <a:lnTo>
                    <a:pt x="323" y="1911"/>
                  </a:lnTo>
                  <a:lnTo>
                    <a:pt x="353" y="1871"/>
                  </a:lnTo>
                  <a:lnTo>
                    <a:pt x="382" y="1831"/>
                  </a:lnTo>
                  <a:lnTo>
                    <a:pt x="415" y="1792"/>
                  </a:lnTo>
                  <a:lnTo>
                    <a:pt x="448" y="1753"/>
                  </a:lnTo>
                  <a:lnTo>
                    <a:pt x="483" y="1715"/>
                  </a:lnTo>
                  <a:lnTo>
                    <a:pt x="518" y="1678"/>
                  </a:lnTo>
                  <a:lnTo>
                    <a:pt x="556" y="1642"/>
                  </a:lnTo>
                  <a:lnTo>
                    <a:pt x="593" y="1606"/>
                  </a:lnTo>
                  <a:lnTo>
                    <a:pt x="632" y="1571"/>
                  </a:lnTo>
                  <a:lnTo>
                    <a:pt x="673" y="1536"/>
                  </a:lnTo>
                  <a:lnTo>
                    <a:pt x="713" y="1503"/>
                  </a:lnTo>
                  <a:lnTo>
                    <a:pt x="754" y="1470"/>
                  </a:lnTo>
                  <a:lnTo>
                    <a:pt x="796" y="1438"/>
                  </a:lnTo>
                  <a:lnTo>
                    <a:pt x="840" y="1407"/>
                  </a:lnTo>
                  <a:lnTo>
                    <a:pt x="884" y="1376"/>
                  </a:lnTo>
                  <a:lnTo>
                    <a:pt x="931" y="1347"/>
                  </a:lnTo>
                  <a:lnTo>
                    <a:pt x="977" y="1319"/>
                  </a:lnTo>
                  <a:lnTo>
                    <a:pt x="1024" y="1291"/>
                  </a:lnTo>
                  <a:lnTo>
                    <a:pt x="1071" y="1264"/>
                  </a:lnTo>
                  <a:lnTo>
                    <a:pt x="1122" y="1239"/>
                  </a:lnTo>
                  <a:lnTo>
                    <a:pt x="1172" y="1213"/>
                  </a:lnTo>
                  <a:lnTo>
                    <a:pt x="1222" y="1189"/>
                  </a:lnTo>
                  <a:lnTo>
                    <a:pt x="1273" y="1167"/>
                  </a:lnTo>
                  <a:lnTo>
                    <a:pt x="1325" y="1144"/>
                  </a:lnTo>
                  <a:lnTo>
                    <a:pt x="1378" y="1124"/>
                  </a:lnTo>
                  <a:lnTo>
                    <a:pt x="1431" y="1103"/>
                  </a:lnTo>
                  <a:lnTo>
                    <a:pt x="1485" y="1084"/>
                  </a:lnTo>
                  <a:lnTo>
                    <a:pt x="1541" y="1066"/>
                  </a:lnTo>
                  <a:lnTo>
                    <a:pt x="1596" y="1049"/>
                  </a:lnTo>
                  <a:lnTo>
                    <a:pt x="1652" y="1033"/>
                  </a:lnTo>
                  <a:lnTo>
                    <a:pt x="1709" y="1019"/>
                  </a:lnTo>
                  <a:lnTo>
                    <a:pt x="1766" y="1004"/>
                  </a:lnTo>
                  <a:lnTo>
                    <a:pt x="1825" y="992"/>
                  </a:lnTo>
                  <a:lnTo>
                    <a:pt x="1882" y="981"/>
                  </a:lnTo>
                  <a:lnTo>
                    <a:pt x="1942" y="970"/>
                  </a:lnTo>
                  <a:lnTo>
                    <a:pt x="2002" y="961"/>
                  </a:lnTo>
                  <a:lnTo>
                    <a:pt x="2062" y="953"/>
                  </a:lnTo>
                  <a:lnTo>
                    <a:pt x="2123" y="947"/>
                  </a:lnTo>
                  <a:lnTo>
                    <a:pt x="2184" y="941"/>
                  </a:lnTo>
                  <a:lnTo>
                    <a:pt x="2245" y="936"/>
                  </a:lnTo>
                  <a:lnTo>
                    <a:pt x="2307" y="933"/>
                  </a:lnTo>
                  <a:lnTo>
                    <a:pt x="2369" y="931"/>
                  </a:lnTo>
                  <a:lnTo>
                    <a:pt x="2432" y="930"/>
                  </a:lnTo>
                  <a:lnTo>
                    <a:pt x="6434" y="930"/>
                  </a:lnTo>
                  <a:lnTo>
                    <a:pt x="6434" y="565"/>
                  </a:lnTo>
                  <a:lnTo>
                    <a:pt x="8341" y="565"/>
                  </a:lnTo>
                  <a:lnTo>
                    <a:pt x="7997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20" name="组合 37"/>
          <p:cNvGrpSpPr/>
          <p:nvPr/>
        </p:nvGrpSpPr>
        <p:grpSpPr>
          <a:xfrm>
            <a:off x="5018151" y="1920476"/>
            <a:ext cx="1117601" cy="1117601"/>
            <a:chOff x="0" y="0"/>
            <a:chExt cx="1117600" cy="1117600"/>
          </a:xfrm>
        </p:grpSpPr>
        <p:sp>
          <p:nvSpPr>
            <p:cNvPr id="318" name="椭圆 28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19" name="KSO_Shape"/>
            <p:cNvSpPr/>
            <p:nvPr/>
          </p:nvSpPr>
          <p:spPr>
            <a:xfrm>
              <a:off x="312091" y="307483"/>
              <a:ext cx="493417" cy="502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80" y="15624"/>
                  </a:moveTo>
                  <a:lnTo>
                    <a:pt x="10969" y="15624"/>
                  </a:lnTo>
                  <a:lnTo>
                    <a:pt x="11057" y="15631"/>
                  </a:lnTo>
                  <a:lnTo>
                    <a:pt x="11146" y="15641"/>
                  </a:lnTo>
                  <a:lnTo>
                    <a:pt x="11234" y="15659"/>
                  </a:lnTo>
                  <a:lnTo>
                    <a:pt x="11365" y="15686"/>
                  </a:lnTo>
                  <a:lnTo>
                    <a:pt x="11436" y="15704"/>
                  </a:lnTo>
                  <a:lnTo>
                    <a:pt x="11500" y="15725"/>
                  </a:lnTo>
                  <a:lnTo>
                    <a:pt x="11564" y="15752"/>
                  </a:lnTo>
                  <a:lnTo>
                    <a:pt x="11627" y="15777"/>
                  </a:lnTo>
                  <a:lnTo>
                    <a:pt x="11695" y="15811"/>
                  </a:lnTo>
                  <a:lnTo>
                    <a:pt x="11755" y="15846"/>
                  </a:lnTo>
                  <a:lnTo>
                    <a:pt x="11815" y="15881"/>
                  </a:lnTo>
                  <a:lnTo>
                    <a:pt x="11879" y="15922"/>
                  </a:lnTo>
                  <a:lnTo>
                    <a:pt x="11935" y="15967"/>
                  </a:lnTo>
                  <a:lnTo>
                    <a:pt x="11992" y="16016"/>
                  </a:lnTo>
                  <a:lnTo>
                    <a:pt x="12042" y="16068"/>
                  </a:lnTo>
                  <a:lnTo>
                    <a:pt x="12095" y="16127"/>
                  </a:lnTo>
                  <a:lnTo>
                    <a:pt x="12144" y="16193"/>
                  </a:lnTo>
                  <a:lnTo>
                    <a:pt x="12187" y="16255"/>
                  </a:lnTo>
                  <a:lnTo>
                    <a:pt x="12229" y="16328"/>
                  </a:lnTo>
                  <a:lnTo>
                    <a:pt x="12272" y="16408"/>
                  </a:lnTo>
                  <a:lnTo>
                    <a:pt x="12300" y="16488"/>
                  </a:lnTo>
                  <a:lnTo>
                    <a:pt x="12332" y="16574"/>
                  </a:lnTo>
                  <a:lnTo>
                    <a:pt x="12357" y="16658"/>
                  </a:lnTo>
                  <a:lnTo>
                    <a:pt x="12374" y="16755"/>
                  </a:lnTo>
                  <a:lnTo>
                    <a:pt x="12392" y="16848"/>
                  </a:lnTo>
                  <a:lnTo>
                    <a:pt x="12406" y="16946"/>
                  </a:lnTo>
                  <a:lnTo>
                    <a:pt x="12413" y="17039"/>
                  </a:lnTo>
                  <a:lnTo>
                    <a:pt x="12413" y="17133"/>
                  </a:lnTo>
                  <a:lnTo>
                    <a:pt x="12410" y="17223"/>
                  </a:lnTo>
                  <a:lnTo>
                    <a:pt x="12396" y="17313"/>
                  </a:lnTo>
                  <a:lnTo>
                    <a:pt x="12378" y="17400"/>
                  </a:lnTo>
                  <a:lnTo>
                    <a:pt x="12353" y="17480"/>
                  </a:lnTo>
                  <a:lnTo>
                    <a:pt x="12321" y="17560"/>
                  </a:lnTo>
                  <a:lnTo>
                    <a:pt x="12282" y="17632"/>
                  </a:lnTo>
                  <a:lnTo>
                    <a:pt x="12243" y="17698"/>
                  </a:lnTo>
                  <a:lnTo>
                    <a:pt x="12197" y="17768"/>
                  </a:lnTo>
                  <a:lnTo>
                    <a:pt x="12144" y="17827"/>
                  </a:lnTo>
                  <a:lnTo>
                    <a:pt x="12091" y="17882"/>
                  </a:lnTo>
                  <a:lnTo>
                    <a:pt x="12035" y="17934"/>
                  </a:lnTo>
                  <a:lnTo>
                    <a:pt x="11978" y="17983"/>
                  </a:lnTo>
                  <a:lnTo>
                    <a:pt x="11918" y="18024"/>
                  </a:lnTo>
                  <a:lnTo>
                    <a:pt x="11854" y="18063"/>
                  </a:lnTo>
                  <a:lnTo>
                    <a:pt x="11794" y="18101"/>
                  </a:lnTo>
                  <a:lnTo>
                    <a:pt x="11730" y="18135"/>
                  </a:lnTo>
                  <a:lnTo>
                    <a:pt x="11599" y="18194"/>
                  </a:lnTo>
                  <a:lnTo>
                    <a:pt x="11468" y="18246"/>
                  </a:lnTo>
                  <a:lnTo>
                    <a:pt x="11330" y="18295"/>
                  </a:lnTo>
                  <a:lnTo>
                    <a:pt x="11163" y="18337"/>
                  </a:lnTo>
                  <a:lnTo>
                    <a:pt x="10997" y="18371"/>
                  </a:lnTo>
                  <a:lnTo>
                    <a:pt x="10834" y="18395"/>
                  </a:lnTo>
                  <a:lnTo>
                    <a:pt x="10668" y="18413"/>
                  </a:lnTo>
                  <a:lnTo>
                    <a:pt x="10880" y="15624"/>
                  </a:lnTo>
                  <a:close/>
                  <a:moveTo>
                    <a:pt x="10143" y="11813"/>
                  </a:moveTo>
                  <a:lnTo>
                    <a:pt x="10386" y="15000"/>
                  </a:lnTo>
                  <a:lnTo>
                    <a:pt x="10255" y="14987"/>
                  </a:lnTo>
                  <a:lnTo>
                    <a:pt x="10125" y="14969"/>
                  </a:lnTo>
                  <a:lnTo>
                    <a:pt x="9991" y="14945"/>
                  </a:lnTo>
                  <a:lnTo>
                    <a:pt x="9861" y="14911"/>
                  </a:lnTo>
                  <a:lnTo>
                    <a:pt x="9727" y="14873"/>
                  </a:lnTo>
                  <a:lnTo>
                    <a:pt x="9601" y="14821"/>
                  </a:lnTo>
                  <a:lnTo>
                    <a:pt x="9534" y="14793"/>
                  </a:lnTo>
                  <a:lnTo>
                    <a:pt x="9474" y="14765"/>
                  </a:lnTo>
                  <a:lnTo>
                    <a:pt x="9347" y="14696"/>
                  </a:lnTo>
                  <a:lnTo>
                    <a:pt x="9291" y="14658"/>
                  </a:lnTo>
                  <a:lnTo>
                    <a:pt x="9231" y="14617"/>
                  </a:lnTo>
                  <a:lnTo>
                    <a:pt x="9175" y="14572"/>
                  </a:lnTo>
                  <a:lnTo>
                    <a:pt x="9119" y="14527"/>
                  </a:lnTo>
                  <a:lnTo>
                    <a:pt x="9066" y="14475"/>
                  </a:lnTo>
                  <a:lnTo>
                    <a:pt x="9009" y="14423"/>
                  </a:lnTo>
                  <a:lnTo>
                    <a:pt x="8960" y="14364"/>
                  </a:lnTo>
                  <a:lnTo>
                    <a:pt x="8914" y="14309"/>
                  </a:lnTo>
                  <a:lnTo>
                    <a:pt x="8865" y="14243"/>
                  </a:lnTo>
                  <a:lnTo>
                    <a:pt x="8823" y="14181"/>
                  </a:lnTo>
                  <a:lnTo>
                    <a:pt x="8781" y="14112"/>
                  </a:lnTo>
                  <a:lnTo>
                    <a:pt x="8745" y="14043"/>
                  </a:lnTo>
                  <a:lnTo>
                    <a:pt x="8710" y="13970"/>
                  </a:lnTo>
                  <a:lnTo>
                    <a:pt x="8675" y="13894"/>
                  </a:lnTo>
                  <a:lnTo>
                    <a:pt x="8643" y="13818"/>
                  </a:lnTo>
                  <a:lnTo>
                    <a:pt x="8619" y="13742"/>
                  </a:lnTo>
                  <a:lnTo>
                    <a:pt x="8598" y="13659"/>
                  </a:lnTo>
                  <a:lnTo>
                    <a:pt x="8580" y="13580"/>
                  </a:lnTo>
                  <a:lnTo>
                    <a:pt x="8566" y="13497"/>
                  </a:lnTo>
                  <a:lnTo>
                    <a:pt x="8559" y="13431"/>
                  </a:lnTo>
                  <a:lnTo>
                    <a:pt x="8559" y="13403"/>
                  </a:lnTo>
                  <a:lnTo>
                    <a:pt x="8552" y="13359"/>
                  </a:lnTo>
                  <a:lnTo>
                    <a:pt x="8552" y="13272"/>
                  </a:lnTo>
                  <a:lnTo>
                    <a:pt x="8559" y="13186"/>
                  </a:lnTo>
                  <a:lnTo>
                    <a:pt x="8566" y="13106"/>
                  </a:lnTo>
                  <a:lnTo>
                    <a:pt x="8580" y="13023"/>
                  </a:lnTo>
                  <a:lnTo>
                    <a:pt x="8594" y="12947"/>
                  </a:lnTo>
                  <a:lnTo>
                    <a:pt x="8636" y="12802"/>
                  </a:lnTo>
                  <a:lnTo>
                    <a:pt x="8661" y="12733"/>
                  </a:lnTo>
                  <a:lnTo>
                    <a:pt x="8689" y="12667"/>
                  </a:lnTo>
                  <a:lnTo>
                    <a:pt x="8724" y="12601"/>
                  </a:lnTo>
                  <a:lnTo>
                    <a:pt x="8756" y="12543"/>
                  </a:lnTo>
                  <a:lnTo>
                    <a:pt x="8798" y="12484"/>
                  </a:lnTo>
                  <a:lnTo>
                    <a:pt x="8840" y="12429"/>
                  </a:lnTo>
                  <a:lnTo>
                    <a:pt x="8883" y="12377"/>
                  </a:lnTo>
                  <a:lnTo>
                    <a:pt x="8932" y="12325"/>
                  </a:lnTo>
                  <a:lnTo>
                    <a:pt x="8978" y="12273"/>
                  </a:lnTo>
                  <a:lnTo>
                    <a:pt x="9031" y="12232"/>
                  </a:lnTo>
                  <a:lnTo>
                    <a:pt x="9087" y="12187"/>
                  </a:lnTo>
                  <a:lnTo>
                    <a:pt x="9140" y="12149"/>
                  </a:lnTo>
                  <a:lnTo>
                    <a:pt x="9196" y="12111"/>
                  </a:lnTo>
                  <a:lnTo>
                    <a:pt x="9256" y="12076"/>
                  </a:lnTo>
                  <a:lnTo>
                    <a:pt x="9375" y="12017"/>
                  </a:lnTo>
                  <a:lnTo>
                    <a:pt x="9495" y="11962"/>
                  </a:lnTo>
                  <a:lnTo>
                    <a:pt x="9622" y="11920"/>
                  </a:lnTo>
                  <a:lnTo>
                    <a:pt x="9749" y="11882"/>
                  </a:lnTo>
                  <a:lnTo>
                    <a:pt x="9879" y="11851"/>
                  </a:lnTo>
                  <a:lnTo>
                    <a:pt x="10009" y="11831"/>
                  </a:lnTo>
                  <a:lnTo>
                    <a:pt x="10143" y="11813"/>
                  </a:lnTo>
                  <a:close/>
                  <a:moveTo>
                    <a:pt x="11549" y="6859"/>
                  </a:moveTo>
                  <a:lnTo>
                    <a:pt x="11672" y="6904"/>
                  </a:lnTo>
                  <a:lnTo>
                    <a:pt x="11788" y="6960"/>
                  </a:lnTo>
                  <a:lnTo>
                    <a:pt x="11915" y="7026"/>
                  </a:lnTo>
                  <a:lnTo>
                    <a:pt x="12031" y="7095"/>
                  </a:lnTo>
                  <a:lnTo>
                    <a:pt x="12147" y="7171"/>
                  </a:lnTo>
                  <a:lnTo>
                    <a:pt x="12207" y="7213"/>
                  </a:lnTo>
                  <a:lnTo>
                    <a:pt x="12256" y="7258"/>
                  </a:lnTo>
                  <a:lnTo>
                    <a:pt x="12309" y="7303"/>
                  </a:lnTo>
                  <a:lnTo>
                    <a:pt x="12358" y="7355"/>
                  </a:lnTo>
                  <a:lnTo>
                    <a:pt x="12404" y="7403"/>
                  </a:lnTo>
                  <a:lnTo>
                    <a:pt x="12453" y="7452"/>
                  </a:lnTo>
                  <a:lnTo>
                    <a:pt x="12495" y="7504"/>
                  </a:lnTo>
                  <a:lnTo>
                    <a:pt x="12534" y="7559"/>
                  </a:lnTo>
                  <a:lnTo>
                    <a:pt x="12569" y="7615"/>
                  </a:lnTo>
                  <a:lnTo>
                    <a:pt x="12604" y="7677"/>
                  </a:lnTo>
                  <a:lnTo>
                    <a:pt x="12636" y="7732"/>
                  </a:lnTo>
                  <a:lnTo>
                    <a:pt x="12660" y="7791"/>
                  </a:lnTo>
                  <a:lnTo>
                    <a:pt x="12682" y="7850"/>
                  </a:lnTo>
                  <a:lnTo>
                    <a:pt x="12699" y="7909"/>
                  </a:lnTo>
                  <a:lnTo>
                    <a:pt x="12717" y="7975"/>
                  </a:lnTo>
                  <a:lnTo>
                    <a:pt x="12734" y="8037"/>
                  </a:lnTo>
                  <a:lnTo>
                    <a:pt x="12745" y="8106"/>
                  </a:lnTo>
                  <a:lnTo>
                    <a:pt x="12752" y="8176"/>
                  </a:lnTo>
                  <a:lnTo>
                    <a:pt x="12759" y="8249"/>
                  </a:lnTo>
                  <a:lnTo>
                    <a:pt x="12759" y="8283"/>
                  </a:lnTo>
                  <a:lnTo>
                    <a:pt x="12766" y="8328"/>
                  </a:lnTo>
                  <a:lnTo>
                    <a:pt x="12766" y="8491"/>
                  </a:lnTo>
                  <a:lnTo>
                    <a:pt x="12755" y="8654"/>
                  </a:lnTo>
                  <a:lnTo>
                    <a:pt x="12738" y="8813"/>
                  </a:lnTo>
                  <a:lnTo>
                    <a:pt x="12727" y="8889"/>
                  </a:lnTo>
                  <a:lnTo>
                    <a:pt x="12710" y="8966"/>
                  </a:lnTo>
                  <a:lnTo>
                    <a:pt x="12692" y="9038"/>
                  </a:lnTo>
                  <a:lnTo>
                    <a:pt x="12671" y="9111"/>
                  </a:lnTo>
                  <a:lnTo>
                    <a:pt x="12622" y="9253"/>
                  </a:lnTo>
                  <a:lnTo>
                    <a:pt x="12565" y="9388"/>
                  </a:lnTo>
                  <a:lnTo>
                    <a:pt x="12534" y="9454"/>
                  </a:lnTo>
                  <a:lnTo>
                    <a:pt x="12499" y="9516"/>
                  </a:lnTo>
                  <a:lnTo>
                    <a:pt x="12425" y="9641"/>
                  </a:lnTo>
                  <a:lnTo>
                    <a:pt x="12344" y="9756"/>
                  </a:lnTo>
                  <a:lnTo>
                    <a:pt x="12256" y="9870"/>
                  </a:lnTo>
                  <a:lnTo>
                    <a:pt x="12161" y="9970"/>
                  </a:lnTo>
                  <a:lnTo>
                    <a:pt x="12059" y="10064"/>
                  </a:lnTo>
                  <a:lnTo>
                    <a:pt x="11953" y="10154"/>
                  </a:lnTo>
                  <a:lnTo>
                    <a:pt x="11844" y="10237"/>
                  </a:lnTo>
                  <a:lnTo>
                    <a:pt x="11774" y="10282"/>
                  </a:lnTo>
                  <a:lnTo>
                    <a:pt x="11707" y="10331"/>
                  </a:lnTo>
                  <a:lnTo>
                    <a:pt x="11637" y="10372"/>
                  </a:lnTo>
                  <a:lnTo>
                    <a:pt x="11563" y="10410"/>
                  </a:lnTo>
                  <a:lnTo>
                    <a:pt x="11415" y="10483"/>
                  </a:lnTo>
                  <a:lnTo>
                    <a:pt x="11267" y="10549"/>
                  </a:lnTo>
                  <a:lnTo>
                    <a:pt x="11549" y="6859"/>
                  </a:lnTo>
                  <a:close/>
                  <a:moveTo>
                    <a:pt x="10590" y="5778"/>
                  </a:moveTo>
                  <a:lnTo>
                    <a:pt x="10520" y="5784"/>
                  </a:lnTo>
                  <a:lnTo>
                    <a:pt x="10453" y="5798"/>
                  </a:lnTo>
                  <a:lnTo>
                    <a:pt x="10386" y="5816"/>
                  </a:lnTo>
                  <a:lnTo>
                    <a:pt x="10322" y="5840"/>
                  </a:lnTo>
                  <a:lnTo>
                    <a:pt x="10308" y="5840"/>
                  </a:lnTo>
                  <a:lnTo>
                    <a:pt x="10308" y="5843"/>
                  </a:lnTo>
                  <a:lnTo>
                    <a:pt x="10241" y="5875"/>
                  </a:lnTo>
                  <a:lnTo>
                    <a:pt x="10181" y="5909"/>
                  </a:lnTo>
                  <a:lnTo>
                    <a:pt x="10124" y="5947"/>
                  </a:lnTo>
                  <a:lnTo>
                    <a:pt x="10068" y="5989"/>
                  </a:lnTo>
                  <a:lnTo>
                    <a:pt x="10015" y="6037"/>
                  </a:lnTo>
                  <a:lnTo>
                    <a:pt x="9973" y="6082"/>
                  </a:lnTo>
                  <a:lnTo>
                    <a:pt x="9930" y="6138"/>
                  </a:lnTo>
                  <a:lnTo>
                    <a:pt x="9892" y="6197"/>
                  </a:lnTo>
                  <a:lnTo>
                    <a:pt x="9856" y="6256"/>
                  </a:lnTo>
                  <a:lnTo>
                    <a:pt x="9825" y="6318"/>
                  </a:lnTo>
                  <a:lnTo>
                    <a:pt x="9800" y="6384"/>
                  </a:lnTo>
                  <a:lnTo>
                    <a:pt x="9782" y="6446"/>
                  </a:lnTo>
                  <a:lnTo>
                    <a:pt x="9765" y="6515"/>
                  </a:lnTo>
                  <a:lnTo>
                    <a:pt x="9754" y="6588"/>
                  </a:lnTo>
                  <a:lnTo>
                    <a:pt x="9751" y="6661"/>
                  </a:lnTo>
                  <a:lnTo>
                    <a:pt x="9754" y="6734"/>
                  </a:lnTo>
                  <a:lnTo>
                    <a:pt x="10064" y="10824"/>
                  </a:lnTo>
                  <a:lnTo>
                    <a:pt x="9906" y="10862"/>
                  </a:lnTo>
                  <a:lnTo>
                    <a:pt x="9747" y="10911"/>
                  </a:lnTo>
                  <a:lnTo>
                    <a:pt x="9599" y="10959"/>
                  </a:lnTo>
                  <a:lnTo>
                    <a:pt x="9454" y="11022"/>
                  </a:lnTo>
                  <a:lnTo>
                    <a:pt x="9310" y="11084"/>
                  </a:lnTo>
                  <a:lnTo>
                    <a:pt x="9235" y="11122"/>
                  </a:lnTo>
                  <a:lnTo>
                    <a:pt x="9168" y="11160"/>
                  </a:lnTo>
                  <a:lnTo>
                    <a:pt x="9094" y="11205"/>
                  </a:lnTo>
                  <a:lnTo>
                    <a:pt x="9024" y="11250"/>
                  </a:lnTo>
                  <a:lnTo>
                    <a:pt x="8953" y="11299"/>
                  </a:lnTo>
                  <a:lnTo>
                    <a:pt x="8883" y="11354"/>
                  </a:lnTo>
                  <a:lnTo>
                    <a:pt x="8816" y="11410"/>
                  </a:lnTo>
                  <a:lnTo>
                    <a:pt x="8745" y="11469"/>
                  </a:lnTo>
                  <a:lnTo>
                    <a:pt x="8675" y="11534"/>
                  </a:lnTo>
                  <a:lnTo>
                    <a:pt x="8611" y="11607"/>
                  </a:lnTo>
                  <a:lnTo>
                    <a:pt x="8544" y="11683"/>
                  </a:lnTo>
                  <a:lnTo>
                    <a:pt x="8484" y="11763"/>
                  </a:lnTo>
                  <a:lnTo>
                    <a:pt x="8417" y="11853"/>
                  </a:lnTo>
                  <a:lnTo>
                    <a:pt x="8361" y="11950"/>
                  </a:lnTo>
                  <a:lnTo>
                    <a:pt x="8304" y="12050"/>
                  </a:lnTo>
                  <a:lnTo>
                    <a:pt x="8258" y="12158"/>
                  </a:lnTo>
                  <a:lnTo>
                    <a:pt x="8209" y="12272"/>
                  </a:lnTo>
                  <a:lnTo>
                    <a:pt x="8167" y="12397"/>
                  </a:lnTo>
                  <a:lnTo>
                    <a:pt x="8131" y="12525"/>
                  </a:lnTo>
                  <a:lnTo>
                    <a:pt x="8100" y="12657"/>
                  </a:lnTo>
                  <a:lnTo>
                    <a:pt x="8078" y="12792"/>
                  </a:lnTo>
                  <a:lnTo>
                    <a:pt x="8064" y="12930"/>
                  </a:lnTo>
                  <a:lnTo>
                    <a:pt x="8057" y="13069"/>
                  </a:lnTo>
                  <a:lnTo>
                    <a:pt x="8054" y="13211"/>
                  </a:lnTo>
                  <a:lnTo>
                    <a:pt x="8054" y="13346"/>
                  </a:lnTo>
                  <a:lnTo>
                    <a:pt x="8057" y="13415"/>
                  </a:lnTo>
                  <a:lnTo>
                    <a:pt x="8061" y="13495"/>
                  </a:lnTo>
                  <a:lnTo>
                    <a:pt x="8082" y="13654"/>
                  </a:lnTo>
                  <a:lnTo>
                    <a:pt x="8110" y="13789"/>
                  </a:lnTo>
                  <a:lnTo>
                    <a:pt x="8145" y="13924"/>
                  </a:lnTo>
                  <a:lnTo>
                    <a:pt x="8184" y="14052"/>
                  </a:lnTo>
                  <a:lnTo>
                    <a:pt x="8227" y="14174"/>
                  </a:lnTo>
                  <a:lnTo>
                    <a:pt x="8276" y="14295"/>
                  </a:lnTo>
                  <a:lnTo>
                    <a:pt x="8325" y="14406"/>
                  </a:lnTo>
                  <a:lnTo>
                    <a:pt x="8378" y="14513"/>
                  </a:lnTo>
                  <a:lnTo>
                    <a:pt x="8442" y="14617"/>
                  </a:lnTo>
                  <a:lnTo>
                    <a:pt x="8502" y="14714"/>
                  </a:lnTo>
                  <a:lnTo>
                    <a:pt x="8565" y="14804"/>
                  </a:lnTo>
                  <a:lnTo>
                    <a:pt x="8632" y="14884"/>
                  </a:lnTo>
                  <a:lnTo>
                    <a:pt x="8703" y="14967"/>
                  </a:lnTo>
                  <a:lnTo>
                    <a:pt x="8770" y="15040"/>
                  </a:lnTo>
                  <a:lnTo>
                    <a:pt x="8844" y="15105"/>
                  </a:lnTo>
                  <a:lnTo>
                    <a:pt x="8918" y="15168"/>
                  </a:lnTo>
                  <a:lnTo>
                    <a:pt x="9066" y="15279"/>
                  </a:lnTo>
                  <a:lnTo>
                    <a:pt x="9140" y="15324"/>
                  </a:lnTo>
                  <a:lnTo>
                    <a:pt x="9214" y="15369"/>
                  </a:lnTo>
                  <a:lnTo>
                    <a:pt x="9288" y="15407"/>
                  </a:lnTo>
                  <a:lnTo>
                    <a:pt x="9366" y="15445"/>
                  </a:lnTo>
                  <a:lnTo>
                    <a:pt x="9440" y="15476"/>
                  </a:lnTo>
                  <a:lnTo>
                    <a:pt x="9514" y="15504"/>
                  </a:lnTo>
                  <a:lnTo>
                    <a:pt x="9595" y="15531"/>
                  </a:lnTo>
                  <a:lnTo>
                    <a:pt x="9743" y="15573"/>
                  </a:lnTo>
                  <a:lnTo>
                    <a:pt x="9821" y="15590"/>
                  </a:lnTo>
                  <a:lnTo>
                    <a:pt x="9969" y="15615"/>
                  </a:lnTo>
                  <a:lnTo>
                    <a:pt x="10117" y="15632"/>
                  </a:lnTo>
                  <a:lnTo>
                    <a:pt x="10276" y="15642"/>
                  </a:lnTo>
                  <a:lnTo>
                    <a:pt x="10435" y="15642"/>
                  </a:lnTo>
                  <a:lnTo>
                    <a:pt x="10647" y="18417"/>
                  </a:lnTo>
                  <a:lnTo>
                    <a:pt x="10622" y="18417"/>
                  </a:lnTo>
                  <a:lnTo>
                    <a:pt x="10625" y="18531"/>
                  </a:lnTo>
                  <a:lnTo>
                    <a:pt x="10657" y="18535"/>
                  </a:lnTo>
                  <a:lnTo>
                    <a:pt x="10661" y="18583"/>
                  </a:lnTo>
                  <a:lnTo>
                    <a:pt x="10664" y="18535"/>
                  </a:lnTo>
                  <a:lnTo>
                    <a:pt x="10841" y="18535"/>
                  </a:lnTo>
                  <a:lnTo>
                    <a:pt x="11013" y="18531"/>
                  </a:lnTo>
                  <a:lnTo>
                    <a:pt x="11186" y="18517"/>
                  </a:lnTo>
                  <a:lnTo>
                    <a:pt x="11363" y="18493"/>
                  </a:lnTo>
                  <a:lnTo>
                    <a:pt x="11500" y="18462"/>
                  </a:lnTo>
                  <a:lnTo>
                    <a:pt x="11645" y="18427"/>
                  </a:lnTo>
                  <a:lnTo>
                    <a:pt x="11715" y="18403"/>
                  </a:lnTo>
                  <a:lnTo>
                    <a:pt x="11782" y="18379"/>
                  </a:lnTo>
                  <a:lnTo>
                    <a:pt x="11924" y="18316"/>
                  </a:lnTo>
                  <a:lnTo>
                    <a:pt x="11994" y="18278"/>
                  </a:lnTo>
                  <a:lnTo>
                    <a:pt x="12058" y="18237"/>
                  </a:lnTo>
                  <a:lnTo>
                    <a:pt x="12128" y="18192"/>
                  </a:lnTo>
                  <a:lnTo>
                    <a:pt x="12192" y="18143"/>
                  </a:lnTo>
                  <a:lnTo>
                    <a:pt x="12259" y="18081"/>
                  </a:lnTo>
                  <a:lnTo>
                    <a:pt x="12319" y="18018"/>
                  </a:lnTo>
                  <a:lnTo>
                    <a:pt x="12379" y="17946"/>
                  </a:lnTo>
                  <a:lnTo>
                    <a:pt x="12442" y="17863"/>
                  </a:lnTo>
                  <a:lnTo>
                    <a:pt x="12495" y="17769"/>
                  </a:lnTo>
                  <a:lnTo>
                    <a:pt x="12541" y="17669"/>
                  </a:lnTo>
                  <a:lnTo>
                    <a:pt x="12580" y="17561"/>
                  </a:lnTo>
                  <a:lnTo>
                    <a:pt x="12597" y="17502"/>
                  </a:lnTo>
                  <a:lnTo>
                    <a:pt x="12611" y="17440"/>
                  </a:lnTo>
                  <a:lnTo>
                    <a:pt x="12626" y="17378"/>
                  </a:lnTo>
                  <a:lnTo>
                    <a:pt x="12636" y="17312"/>
                  </a:lnTo>
                  <a:lnTo>
                    <a:pt x="12650" y="17184"/>
                  </a:lnTo>
                  <a:lnTo>
                    <a:pt x="12654" y="17052"/>
                  </a:lnTo>
                  <a:lnTo>
                    <a:pt x="12650" y="16924"/>
                  </a:lnTo>
                  <a:lnTo>
                    <a:pt x="12640" y="16796"/>
                  </a:lnTo>
                  <a:lnTo>
                    <a:pt x="12626" y="16668"/>
                  </a:lnTo>
                  <a:lnTo>
                    <a:pt x="12601" y="16543"/>
                  </a:lnTo>
                  <a:lnTo>
                    <a:pt x="12573" y="16418"/>
                  </a:lnTo>
                  <a:lnTo>
                    <a:pt x="12537" y="16300"/>
                  </a:lnTo>
                  <a:lnTo>
                    <a:pt x="12499" y="16179"/>
                  </a:lnTo>
                  <a:lnTo>
                    <a:pt x="12449" y="16068"/>
                  </a:lnTo>
                  <a:lnTo>
                    <a:pt x="12336" y="15867"/>
                  </a:lnTo>
                  <a:lnTo>
                    <a:pt x="12276" y="15777"/>
                  </a:lnTo>
                  <a:lnTo>
                    <a:pt x="12209" y="15694"/>
                  </a:lnTo>
                  <a:lnTo>
                    <a:pt x="12146" y="15615"/>
                  </a:lnTo>
                  <a:lnTo>
                    <a:pt x="12075" y="15549"/>
                  </a:lnTo>
                  <a:lnTo>
                    <a:pt x="12005" y="15483"/>
                  </a:lnTo>
                  <a:lnTo>
                    <a:pt x="11938" y="15428"/>
                  </a:lnTo>
                  <a:lnTo>
                    <a:pt x="11864" y="15376"/>
                  </a:lnTo>
                  <a:lnTo>
                    <a:pt x="11793" y="15324"/>
                  </a:lnTo>
                  <a:lnTo>
                    <a:pt x="11719" y="15282"/>
                  </a:lnTo>
                  <a:lnTo>
                    <a:pt x="11571" y="15206"/>
                  </a:lnTo>
                  <a:lnTo>
                    <a:pt x="11497" y="15175"/>
                  </a:lnTo>
                  <a:lnTo>
                    <a:pt x="11423" y="15147"/>
                  </a:lnTo>
                  <a:lnTo>
                    <a:pt x="11349" y="15119"/>
                  </a:lnTo>
                  <a:lnTo>
                    <a:pt x="11274" y="15099"/>
                  </a:lnTo>
                  <a:lnTo>
                    <a:pt x="11186" y="15074"/>
                  </a:lnTo>
                  <a:lnTo>
                    <a:pt x="11102" y="15057"/>
                  </a:lnTo>
                  <a:lnTo>
                    <a:pt x="11017" y="15040"/>
                  </a:lnTo>
                  <a:lnTo>
                    <a:pt x="10929" y="15026"/>
                  </a:lnTo>
                  <a:lnTo>
                    <a:pt x="11183" y="11732"/>
                  </a:lnTo>
                  <a:lnTo>
                    <a:pt x="11437" y="11676"/>
                  </a:lnTo>
                  <a:lnTo>
                    <a:pt x="11560" y="11642"/>
                  </a:lnTo>
                  <a:lnTo>
                    <a:pt x="11684" y="11597"/>
                  </a:lnTo>
                  <a:lnTo>
                    <a:pt x="11811" y="11548"/>
                  </a:lnTo>
                  <a:lnTo>
                    <a:pt x="11938" y="11493"/>
                  </a:lnTo>
                  <a:lnTo>
                    <a:pt x="12058" y="11427"/>
                  </a:lnTo>
                  <a:lnTo>
                    <a:pt x="12181" y="11358"/>
                  </a:lnTo>
                  <a:lnTo>
                    <a:pt x="12255" y="11313"/>
                  </a:lnTo>
                  <a:lnTo>
                    <a:pt x="12322" y="11261"/>
                  </a:lnTo>
                  <a:lnTo>
                    <a:pt x="12396" y="11209"/>
                  </a:lnTo>
                  <a:lnTo>
                    <a:pt x="12467" y="11153"/>
                  </a:lnTo>
                  <a:lnTo>
                    <a:pt x="12537" y="11094"/>
                  </a:lnTo>
                  <a:lnTo>
                    <a:pt x="12608" y="11029"/>
                  </a:lnTo>
                  <a:lnTo>
                    <a:pt x="12675" y="10966"/>
                  </a:lnTo>
                  <a:lnTo>
                    <a:pt x="12742" y="10894"/>
                  </a:lnTo>
                  <a:lnTo>
                    <a:pt x="12805" y="10817"/>
                  </a:lnTo>
                  <a:lnTo>
                    <a:pt x="12873" y="10738"/>
                  </a:lnTo>
                  <a:lnTo>
                    <a:pt x="12932" y="10655"/>
                  </a:lnTo>
                  <a:lnTo>
                    <a:pt x="13000" y="10564"/>
                  </a:lnTo>
                  <a:lnTo>
                    <a:pt x="13056" y="10474"/>
                  </a:lnTo>
                  <a:lnTo>
                    <a:pt x="13112" y="10374"/>
                  </a:lnTo>
                  <a:lnTo>
                    <a:pt x="13169" y="10274"/>
                  </a:lnTo>
                  <a:lnTo>
                    <a:pt x="13222" y="10166"/>
                  </a:lnTo>
                  <a:lnTo>
                    <a:pt x="13268" y="10055"/>
                  </a:lnTo>
                  <a:lnTo>
                    <a:pt x="13317" y="9934"/>
                  </a:lnTo>
                  <a:lnTo>
                    <a:pt x="13359" y="9816"/>
                  </a:lnTo>
                  <a:lnTo>
                    <a:pt x="13398" y="9688"/>
                  </a:lnTo>
                  <a:lnTo>
                    <a:pt x="13433" y="9560"/>
                  </a:lnTo>
                  <a:lnTo>
                    <a:pt x="13465" y="9425"/>
                  </a:lnTo>
                  <a:lnTo>
                    <a:pt x="13490" y="9290"/>
                  </a:lnTo>
                  <a:lnTo>
                    <a:pt x="13511" y="9151"/>
                  </a:lnTo>
                  <a:lnTo>
                    <a:pt x="13525" y="9013"/>
                  </a:lnTo>
                  <a:lnTo>
                    <a:pt x="13539" y="8871"/>
                  </a:lnTo>
                  <a:lnTo>
                    <a:pt x="13546" y="8729"/>
                  </a:lnTo>
                  <a:lnTo>
                    <a:pt x="13550" y="8590"/>
                  </a:lnTo>
                  <a:lnTo>
                    <a:pt x="13550" y="8448"/>
                  </a:lnTo>
                  <a:lnTo>
                    <a:pt x="13546" y="8372"/>
                  </a:lnTo>
                  <a:lnTo>
                    <a:pt x="13546" y="8334"/>
                  </a:lnTo>
                  <a:lnTo>
                    <a:pt x="13543" y="8303"/>
                  </a:lnTo>
                  <a:lnTo>
                    <a:pt x="13543" y="8237"/>
                  </a:lnTo>
                  <a:lnTo>
                    <a:pt x="13532" y="8161"/>
                  </a:lnTo>
                  <a:lnTo>
                    <a:pt x="13529" y="8084"/>
                  </a:lnTo>
                  <a:lnTo>
                    <a:pt x="13518" y="8012"/>
                  </a:lnTo>
                  <a:lnTo>
                    <a:pt x="13493" y="7859"/>
                  </a:lnTo>
                  <a:lnTo>
                    <a:pt x="13465" y="7707"/>
                  </a:lnTo>
                  <a:lnTo>
                    <a:pt x="13426" y="7558"/>
                  </a:lnTo>
                  <a:lnTo>
                    <a:pt x="13380" y="7412"/>
                  </a:lnTo>
                  <a:lnTo>
                    <a:pt x="13328" y="7274"/>
                  </a:lnTo>
                  <a:lnTo>
                    <a:pt x="13271" y="7139"/>
                  </a:lnTo>
                  <a:lnTo>
                    <a:pt x="13211" y="7014"/>
                  </a:lnTo>
                  <a:lnTo>
                    <a:pt x="13148" y="6900"/>
                  </a:lnTo>
                  <a:lnTo>
                    <a:pt x="13077" y="6789"/>
                  </a:lnTo>
                  <a:lnTo>
                    <a:pt x="13003" y="6692"/>
                  </a:lnTo>
                  <a:lnTo>
                    <a:pt x="12929" y="6602"/>
                  </a:lnTo>
                  <a:lnTo>
                    <a:pt x="12855" y="6515"/>
                  </a:lnTo>
                  <a:lnTo>
                    <a:pt x="12777" y="6439"/>
                  </a:lnTo>
                  <a:lnTo>
                    <a:pt x="12703" y="6370"/>
                  </a:lnTo>
                  <a:lnTo>
                    <a:pt x="12626" y="6308"/>
                  </a:lnTo>
                  <a:lnTo>
                    <a:pt x="12544" y="6252"/>
                  </a:lnTo>
                  <a:lnTo>
                    <a:pt x="12467" y="6197"/>
                  </a:lnTo>
                  <a:lnTo>
                    <a:pt x="12393" y="6148"/>
                  </a:lnTo>
                  <a:lnTo>
                    <a:pt x="12315" y="6107"/>
                  </a:lnTo>
                  <a:lnTo>
                    <a:pt x="12238" y="6062"/>
                  </a:lnTo>
                  <a:lnTo>
                    <a:pt x="12156" y="6023"/>
                  </a:lnTo>
                  <a:lnTo>
                    <a:pt x="12086" y="5996"/>
                  </a:lnTo>
                  <a:lnTo>
                    <a:pt x="12005" y="5961"/>
                  </a:lnTo>
                  <a:lnTo>
                    <a:pt x="11927" y="5933"/>
                  </a:lnTo>
                  <a:lnTo>
                    <a:pt x="11775" y="5888"/>
                  </a:lnTo>
                  <a:lnTo>
                    <a:pt x="11624" y="5850"/>
                  </a:lnTo>
                  <a:lnTo>
                    <a:pt x="11476" y="5819"/>
                  </a:lnTo>
                  <a:lnTo>
                    <a:pt x="11324" y="5795"/>
                  </a:lnTo>
                  <a:lnTo>
                    <a:pt x="11186" y="5784"/>
                  </a:lnTo>
                  <a:lnTo>
                    <a:pt x="11056" y="5781"/>
                  </a:lnTo>
                  <a:lnTo>
                    <a:pt x="10922" y="5781"/>
                  </a:lnTo>
                  <a:lnTo>
                    <a:pt x="10791" y="5784"/>
                  </a:lnTo>
                  <a:lnTo>
                    <a:pt x="10742" y="5781"/>
                  </a:lnTo>
                  <a:lnTo>
                    <a:pt x="10692" y="5778"/>
                  </a:lnTo>
                  <a:lnTo>
                    <a:pt x="10590" y="5778"/>
                  </a:lnTo>
                  <a:close/>
                  <a:moveTo>
                    <a:pt x="10650" y="3013"/>
                  </a:moveTo>
                  <a:lnTo>
                    <a:pt x="10594" y="3020"/>
                  </a:lnTo>
                  <a:lnTo>
                    <a:pt x="10544" y="3027"/>
                  </a:lnTo>
                  <a:lnTo>
                    <a:pt x="10488" y="3038"/>
                  </a:lnTo>
                  <a:lnTo>
                    <a:pt x="10435" y="3048"/>
                  </a:lnTo>
                  <a:lnTo>
                    <a:pt x="10382" y="3062"/>
                  </a:lnTo>
                  <a:lnTo>
                    <a:pt x="10333" y="3079"/>
                  </a:lnTo>
                  <a:lnTo>
                    <a:pt x="10283" y="3100"/>
                  </a:lnTo>
                  <a:lnTo>
                    <a:pt x="10184" y="3149"/>
                  </a:lnTo>
                  <a:lnTo>
                    <a:pt x="10096" y="3197"/>
                  </a:lnTo>
                  <a:lnTo>
                    <a:pt x="10012" y="3263"/>
                  </a:lnTo>
                  <a:lnTo>
                    <a:pt x="9934" y="3332"/>
                  </a:lnTo>
                  <a:lnTo>
                    <a:pt x="9863" y="3408"/>
                  </a:lnTo>
                  <a:lnTo>
                    <a:pt x="9803" y="3488"/>
                  </a:lnTo>
                  <a:lnTo>
                    <a:pt x="9747" y="3578"/>
                  </a:lnTo>
                  <a:lnTo>
                    <a:pt x="9698" y="3672"/>
                  </a:lnTo>
                  <a:lnTo>
                    <a:pt x="9680" y="3720"/>
                  </a:lnTo>
                  <a:lnTo>
                    <a:pt x="9662" y="3772"/>
                  </a:lnTo>
                  <a:lnTo>
                    <a:pt x="9652" y="3824"/>
                  </a:lnTo>
                  <a:lnTo>
                    <a:pt x="9638" y="3872"/>
                  </a:lnTo>
                  <a:lnTo>
                    <a:pt x="9627" y="3924"/>
                  </a:lnTo>
                  <a:lnTo>
                    <a:pt x="9620" y="3980"/>
                  </a:lnTo>
                  <a:lnTo>
                    <a:pt x="9616" y="4032"/>
                  </a:lnTo>
                  <a:lnTo>
                    <a:pt x="9616" y="4143"/>
                  </a:lnTo>
                  <a:lnTo>
                    <a:pt x="9620" y="4198"/>
                  </a:lnTo>
                  <a:lnTo>
                    <a:pt x="9627" y="4254"/>
                  </a:lnTo>
                  <a:lnTo>
                    <a:pt x="9638" y="4305"/>
                  </a:lnTo>
                  <a:lnTo>
                    <a:pt x="9652" y="4357"/>
                  </a:lnTo>
                  <a:lnTo>
                    <a:pt x="9662" y="4409"/>
                  </a:lnTo>
                  <a:lnTo>
                    <a:pt x="9680" y="4461"/>
                  </a:lnTo>
                  <a:lnTo>
                    <a:pt x="9698" y="4506"/>
                  </a:lnTo>
                  <a:lnTo>
                    <a:pt x="9747" y="4600"/>
                  </a:lnTo>
                  <a:lnTo>
                    <a:pt x="9803" y="4690"/>
                  </a:lnTo>
                  <a:lnTo>
                    <a:pt x="9863" y="4773"/>
                  </a:lnTo>
                  <a:lnTo>
                    <a:pt x="9934" y="4849"/>
                  </a:lnTo>
                  <a:lnTo>
                    <a:pt x="10012" y="4919"/>
                  </a:lnTo>
                  <a:lnTo>
                    <a:pt x="10096" y="4981"/>
                  </a:lnTo>
                  <a:lnTo>
                    <a:pt x="10184" y="5033"/>
                  </a:lnTo>
                  <a:lnTo>
                    <a:pt x="10283" y="5078"/>
                  </a:lnTo>
                  <a:lnTo>
                    <a:pt x="10333" y="5095"/>
                  </a:lnTo>
                  <a:lnTo>
                    <a:pt x="10382" y="5113"/>
                  </a:lnTo>
                  <a:lnTo>
                    <a:pt x="10435" y="5130"/>
                  </a:lnTo>
                  <a:lnTo>
                    <a:pt x="10488" y="5140"/>
                  </a:lnTo>
                  <a:lnTo>
                    <a:pt x="10544" y="5151"/>
                  </a:lnTo>
                  <a:lnTo>
                    <a:pt x="10594" y="5158"/>
                  </a:lnTo>
                  <a:lnTo>
                    <a:pt x="10650" y="5161"/>
                  </a:lnTo>
                  <a:lnTo>
                    <a:pt x="10710" y="5164"/>
                  </a:lnTo>
                  <a:lnTo>
                    <a:pt x="10766" y="5161"/>
                  </a:lnTo>
                  <a:lnTo>
                    <a:pt x="10823" y="5158"/>
                  </a:lnTo>
                  <a:lnTo>
                    <a:pt x="10872" y="5151"/>
                  </a:lnTo>
                  <a:lnTo>
                    <a:pt x="10929" y="5140"/>
                  </a:lnTo>
                  <a:lnTo>
                    <a:pt x="10982" y="5130"/>
                  </a:lnTo>
                  <a:lnTo>
                    <a:pt x="11035" y="5113"/>
                  </a:lnTo>
                  <a:lnTo>
                    <a:pt x="11084" y="5095"/>
                  </a:lnTo>
                  <a:lnTo>
                    <a:pt x="11133" y="5078"/>
                  </a:lnTo>
                  <a:lnTo>
                    <a:pt x="11232" y="5033"/>
                  </a:lnTo>
                  <a:lnTo>
                    <a:pt x="11317" y="4981"/>
                  </a:lnTo>
                  <a:lnTo>
                    <a:pt x="11405" y="4919"/>
                  </a:lnTo>
                  <a:lnTo>
                    <a:pt x="11483" y="4849"/>
                  </a:lnTo>
                  <a:lnTo>
                    <a:pt x="11553" y="4773"/>
                  </a:lnTo>
                  <a:lnTo>
                    <a:pt x="11613" y="4690"/>
                  </a:lnTo>
                  <a:lnTo>
                    <a:pt x="11670" y="4600"/>
                  </a:lnTo>
                  <a:lnTo>
                    <a:pt x="11719" y="4506"/>
                  </a:lnTo>
                  <a:lnTo>
                    <a:pt x="11737" y="4461"/>
                  </a:lnTo>
                  <a:lnTo>
                    <a:pt x="11754" y="4409"/>
                  </a:lnTo>
                  <a:lnTo>
                    <a:pt x="11765" y="4357"/>
                  </a:lnTo>
                  <a:lnTo>
                    <a:pt x="11779" y="4305"/>
                  </a:lnTo>
                  <a:lnTo>
                    <a:pt x="11790" y="4254"/>
                  </a:lnTo>
                  <a:lnTo>
                    <a:pt x="11797" y="4198"/>
                  </a:lnTo>
                  <a:lnTo>
                    <a:pt x="11800" y="4143"/>
                  </a:lnTo>
                  <a:lnTo>
                    <a:pt x="11800" y="4032"/>
                  </a:lnTo>
                  <a:lnTo>
                    <a:pt x="11797" y="3980"/>
                  </a:lnTo>
                  <a:lnTo>
                    <a:pt x="11790" y="3924"/>
                  </a:lnTo>
                  <a:lnTo>
                    <a:pt x="11779" y="3872"/>
                  </a:lnTo>
                  <a:lnTo>
                    <a:pt x="11765" y="3824"/>
                  </a:lnTo>
                  <a:lnTo>
                    <a:pt x="11754" y="3772"/>
                  </a:lnTo>
                  <a:lnTo>
                    <a:pt x="11737" y="3720"/>
                  </a:lnTo>
                  <a:lnTo>
                    <a:pt x="11719" y="3672"/>
                  </a:lnTo>
                  <a:lnTo>
                    <a:pt x="11670" y="3578"/>
                  </a:lnTo>
                  <a:lnTo>
                    <a:pt x="11613" y="3488"/>
                  </a:lnTo>
                  <a:lnTo>
                    <a:pt x="11553" y="3408"/>
                  </a:lnTo>
                  <a:lnTo>
                    <a:pt x="11483" y="3332"/>
                  </a:lnTo>
                  <a:lnTo>
                    <a:pt x="11405" y="3263"/>
                  </a:lnTo>
                  <a:lnTo>
                    <a:pt x="11317" y="3197"/>
                  </a:lnTo>
                  <a:lnTo>
                    <a:pt x="11232" y="3149"/>
                  </a:lnTo>
                  <a:lnTo>
                    <a:pt x="11133" y="3100"/>
                  </a:lnTo>
                  <a:lnTo>
                    <a:pt x="11084" y="3079"/>
                  </a:lnTo>
                  <a:lnTo>
                    <a:pt x="11035" y="3062"/>
                  </a:lnTo>
                  <a:lnTo>
                    <a:pt x="10982" y="3048"/>
                  </a:lnTo>
                  <a:lnTo>
                    <a:pt x="10929" y="3038"/>
                  </a:lnTo>
                  <a:lnTo>
                    <a:pt x="10872" y="3027"/>
                  </a:lnTo>
                  <a:lnTo>
                    <a:pt x="10823" y="3020"/>
                  </a:lnTo>
                  <a:lnTo>
                    <a:pt x="10766" y="3013"/>
                  </a:lnTo>
                  <a:lnTo>
                    <a:pt x="10650" y="3013"/>
                  </a:lnTo>
                  <a:close/>
                  <a:moveTo>
                    <a:pt x="8505" y="0"/>
                  </a:moveTo>
                  <a:lnTo>
                    <a:pt x="13098" y="0"/>
                  </a:lnTo>
                  <a:lnTo>
                    <a:pt x="13158" y="7"/>
                  </a:lnTo>
                  <a:lnTo>
                    <a:pt x="13222" y="14"/>
                  </a:lnTo>
                  <a:lnTo>
                    <a:pt x="13278" y="24"/>
                  </a:lnTo>
                  <a:lnTo>
                    <a:pt x="13335" y="42"/>
                  </a:lnTo>
                  <a:lnTo>
                    <a:pt x="13391" y="52"/>
                  </a:lnTo>
                  <a:lnTo>
                    <a:pt x="13448" y="73"/>
                  </a:lnTo>
                  <a:lnTo>
                    <a:pt x="13504" y="97"/>
                  </a:lnTo>
                  <a:lnTo>
                    <a:pt x="13557" y="118"/>
                  </a:lnTo>
                  <a:lnTo>
                    <a:pt x="13606" y="142"/>
                  </a:lnTo>
                  <a:lnTo>
                    <a:pt x="13656" y="173"/>
                  </a:lnTo>
                  <a:lnTo>
                    <a:pt x="13709" y="201"/>
                  </a:lnTo>
                  <a:lnTo>
                    <a:pt x="13754" y="236"/>
                  </a:lnTo>
                  <a:lnTo>
                    <a:pt x="13800" y="270"/>
                  </a:lnTo>
                  <a:lnTo>
                    <a:pt x="13885" y="346"/>
                  </a:lnTo>
                  <a:lnTo>
                    <a:pt x="13927" y="391"/>
                  </a:lnTo>
                  <a:lnTo>
                    <a:pt x="13959" y="433"/>
                  </a:lnTo>
                  <a:lnTo>
                    <a:pt x="14001" y="475"/>
                  </a:lnTo>
                  <a:lnTo>
                    <a:pt x="14030" y="523"/>
                  </a:lnTo>
                  <a:lnTo>
                    <a:pt x="14065" y="572"/>
                  </a:lnTo>
                  <a:lnTo>
                    <a:pt x="14090" y="620"/>
                  </a:lnTo>
                  <a:lnTo>
                    <a:pt x="14118" y="672"/>
                  </a:lnTo>
                  <a:lnTo>
                    <a:pt x="14142" y="724"/>
                  </a:lnTo>
                  <a:lnTo>
                    <a:pt x="14164" y="776"/>
                  </a:lnTo>
                  <a:lnTo>
                    <a:pt x="14199" y="887"/>
                  </a:lnTo>
                  <a:lnTo>
                    <a:pt x="14213" y="946"/>
                  </a:lnTo>
                  <a:lnTo>
                    <a:pt x="14220" y="1001"/>
                  </a:lnTo>
                  <a:lnTo>
                    <a:pt x="14231" y="1060"/>
                  </a:lnTo>
                  <a:lnTo>
                    <a:pt x="14234" y="1122"/>
                  </a:lnTo>
                  <a:lnTo>
                    <a:pt x="14238" y="1181"/>
                  </a:lnTo>
                  <a:lnTo>
                    <a:pt x="14238" y="3831"/>
                  </a:lnTo>
                  <a:lnTo>
                    <a:pt x="14245" y="3890"/>
                  </a:lnTo>
                  <a:lnTo>
                    <a:pt x="14248" y="3945"/>
                  </a:lnTo>
                  <a:lnTo>
                    <a:pt x="14262" y="3997"/>
                  </a:lnTo>
                  <a:lnTo>
                    <a:pt x="14269" y="4049"/>
                  </a:lnTo>
                  <a:lnTo>
                    <a:pt x="14284" y="4098"/>
                  </a:lnTo>
                  <a:lnTo>
                    <a:pt x="14301" y="4143"/>
                  </a:lnTo>
                  <a:lnTo>
                    <a:pt x="14322" y="4188"/>
                  </a:lnTo>
                  <a:lnTo>
                    <a:pt x="14340" y="4226"/>
                  </a:lnTo>
                  <a:lnTo>
                    <a:pt x="14365" y="4264"/>
                  </a:lnTo>
                  <a:lnTo>
                    <a:pt x="14386" y="4299"/>
                  </a:lnTo>
                  <a:lnTo>
                    <a:pt x="14418" y="4330"/>
                  </a:lnTo>
                  <a:lnTo>
                    <a:pt x="14442" y="4361"/>
                  </a:lnTo>
                  <a:lnTo>
                    <a:pt x="14478" y="4389"/>
                  </a:lnTo>
                  <a:lnTo>
                    <a:pt x="14509" y="4413"/>
                  </a:lnTo>
                  <a:lnTo>
                    <a:pt x="14545" y="4434"/>
                  </a:lnTo>
                  <a:lnTo>
                    <a:pt x="14580" y="4451"/>
                  </a:lnTo>
                  <a:lnTo>
                    <a:pt x="14619" y="4468"/>
                  </a:lnTo>
                  <a:lnTo>
                    <a:pt x="14658" y="4482"/>
                  </a:lnTo>
                  <a:lnTo>
                    <a:pt x="14696" y="4489"/>
                  </a:lnTo>
                  <a:lnTo>
                    <a:pt x="14739" y="4499"/>
                  </a:lnTo>
                  <a:lnTo>
                    <a:pt x="14785" y="4503"/>
                  </a:lnTo>
                  <a:lnTo>
                    <a:pt x="14830" y="4503"/>
                  </a:lnTo>
                  <a:lnTo>
                    <a:pt x="14876" y="4499"/>
                  </a:lnTo>
                  <a:lnTo>
                    <a:pt x="14922" y="4492"/>
                  </a:lnTo>
                  <a:lnTo>
                    <a:pt x="14971" y="4486"/>
                  </a:lnTo>
                  <a:lnTo>
                    <a:pt x="15017" y="4472"/>
                  </a:lnTo>
                  <a:lnTo>
                    <a:pt x="15070" y="4461"/>
                  </a:lnTo>
                  <a:lnTo>
                    <a:pt x="15123" y="4437"/>
                  </a:lnTo>
                  <a:lnTo>
                    <a:pt x="15176" y="4416"/>
                  </a:lnTo>
                  <a:lnTo>
                    <a:pt x="15229" y="4392"/>
                  </a:lnTo>
                  <a:lnTo>
                    <a:pt x="15278" y="4364"/>
                  </a:lnTo>
                  <a:lnTo>
                    <a:pt x="17564" y="3069"/>
                  </a:lnTo>
                  <a:lnTo>
                    <a:pt x="17617" y="3041"/>
                  </a:lnTo>
                  <a:lnTo>
                    <a:pt x="17674" y="3013"/>
                  </a:lnTo>
                  <a:lnTo>
                    <a:pt x="17730" y="2989"/>
                  </a:lnTo>
                  <a:lnTo>
                    <a:pt x="17787" y="2972"/>
                  </a:lnTo>
                  <a:lnTo>
                    <a:pt x="17843" y="2955"/>
                  </a:lnTo>
                  <a:lnTo>
                    <a:pt x="17899" y="2937"/>
                  </a:lnTo>
                  <a:lnTo>
                    <a:pt x="17963" y="2930"/>
                  </a:lnTo>
                  <a:lnTo>
                    <a:pt x="18019" y="2920"/>
                  </a:lnTo>
                  <a:lnTo>
                    <a:pt x="18076" y="2913"/>
                  </a:lnTo>
                  <a:lnTo>
                    <a:pt x="18249" y="2913"/>
                  </a:lnTo>
                  <a:lnTo>
                    <a:pt x="18309" y="2920"/>
                  </a:lnTo>
                  <a:lnTo>
                    <a:pt x="18365" y="2930"/>
                  </a:lnTo>
                  <a:lnTo>
                    <a:pt x="18422" y="2937"/>
                  </a:lnTo>
                  <a:lnTo>
                    <a:pt x="18478" y="2951"/>
                  </a:lnTo>
                  <a:lnTo>
                    <a:pt x="18531" y="2968"/>
                  </a:lnTo>
                  <a:lnTo>
                    <a:pt x="18587" y="2986"/>
                  </a:lnTo>
                  <a:lnTo>
                    <a:pt x="18640" y="3007"/>
                  </a:lnTo>
                  <a:lnTo>
                    <a:pt x="18693" y="3031"/>
                  </a:lnTo>
                  <a:lnTo>
                    <a:pt x="18746" y="3059"/>
                  </a:lnTo>
                  <a:lnTo>
                    <a:pt x="18795" y="3083"/>
                  </a:lnTo>
                  <a:lnTo>
                    <a:pt x="18845" y="3117"/>
                  </a:lnTo>
                  <a:lnTo>
                    <a:pt x="18894" y="3149"/>
                  </a:lnTo>
                  <a:lnTo>
                    <a:pt x="18940" y="3187"/>
                  </a:lnTo>
                  <a:lnTo>
                    <a:pt x="18986" y="3225"/>
                  </a:lnTo>
                  <a:lnTo>
                    <a:pt x="19028" y="3263"/>
                  </a:lnTo>
                  <a:lnTo>
                    <a:pt x="19067" y="3304"/>
                  </a:lnTo>
                  <a:lnTo>
                    <a:pt x="19106" y="3353"/>
                  </a:lnTo>
                  <a:lnTo>
                    <a:pt x="19141" y="3398"/>
                  </a:lnTo>
                  <a:lnTo>
                    <a:pt x="19176" y="3446"/>
                  </a:lnTo>
                  <a:lnTo>
                    <a:pt x="19212" y="3498"/>
                  </a:lnTo>
                  <a:lnTo>
                    <a:pt x="21445" y="7298"/>
                  </a:lnTo>
                  <a:lnTo>
                    <a:pt x="21473" y="7354"/>
                  </a:lnTo>
                  <a:lnTo>
                    <a:pt x="21501" y="7406"/>
                  </a:lnTo>
                  <a:lnTo>
                    <a:pt x="21522" y="7461"/>
                  </a:lnTo>
                  <a:lnTo>
                    <a:pt x="21544" y="7516"/>
                  </a:lnTo>
                  <a:lnTo>
                    <a:pt x="21561" y="7572"/>
                  </a:lnTo>
                  <a:lnTo>
                    <a:pt x="21575" y="7631"/>
                  </a:lnTo>
                  <a:lnTo>
                    <a:pt x="21589" y="7686"/>
                  </a:lnTo>
                  <a:lnTo>
                    <a:pt x="21596" y="7742"/>
                  </a:lnTo>
                  <a:lnTo>
                    <a:pt x="21600" y="7804"/>
                  </a:lnTo>
                  <a:lnTo>
                    <a:pt x="21600" y="7974"/>
                  </a:lnTo>
                  <a:lnTo>
                    <a:pt x="21596" y="8029"/>
                  </a:lnTo>
                  <a:lnTo>
                    <a:pt x="21589" y="8084"/>
                  </a:lnTo>
                  <a:lnTo>
                    <a:pt x="21575" y="8140"/>
                  </a:lnTo>
                  <a:lnTo>
                    <a:pt x="21561" y="8195"/>
                  </a:lnTo>
                  <a:lnTo>
                    <a:pt x="21544" y="8251"/>
                  </a:lnTo>
                  <a:lnTo>
                    <a:pt x="21526" y="8303"/>
                  </a:lnTo>
                  <a:lnTo>
                    <a:pt x="21505" y="8358"/>
                  </a:lnTo>
                  <a:lnTo>
                    <a:pt x="21480" y="8410"/>
                  </a:lnTo>
                  <a:lnTo>
                    <a:pt x="21452" y="8462"/>
                  </a:lnTo>
                  <a:lnTo>
                    <a:pt x="21427" y="8507"/>
                  </a:lnTo>
                  <a:lnTo>
                    <a:pt x="21392" y="8555"/>
                  </a:lnTo>
                  <a:lnTo>
                    <a:pt x="21360" y="8601"/>
                  </a:lnTo>
                  <a:lnTo>
                    <a:pt x="21321" y="8649"/>
                  </a:lnTo>
                  <a:lnTo>
                    <a:pt x="21283" y="8691"/>
                  </a:lnTo>
                  <a:lnTo>
                    <a:pt x="21244" y="8736"/>
                  </a:lnTo>
                  <a:lnTo>
                    <a:pt x="21201" y="8774"/>
                  </a:lnTo>
                  <a:lnTo>
                    <a:pt x="21152" y="8812"/>
                  </a:lnTo>
                  <a:lnTo>
                    <a:pt x="21106" y="8850"/>
                  </a:lnTo>
                  <a:lnTo>
                    <a:pt x="21057" y="8881"/>
                  </a:lnTo>
                  <a:lnTo>
                    <a:pt x="21004" y="8912"/>
                  </a:lnTo>
                  <a:lnTo>
                    <a:pt x="18714" y="10208"/>
                  </a:lnTo>
                  <a:lnTo>
                    <a:pt x="18661" y="10239"/>
                  </a:lnTo>
                  <a:lnTo>
                    <a:pt x="18616" y="10274"/>
                  </a:lnTo>
                  <a:lnTo>
                    <a:pt x="18570" y="10301"/>
                  </a:lnTo>
                  <a:lnTo>
                    <a:pt x="18527" y="10336"/>
                  </a:lnTo>
                  <a:lnTo>
                    <a:pt x="18489" y="10374"/>
                  </a:lnTo>
                  <a:lnTo>
                    <a:pt x="18453" y="10409"/>
                  </a:lnTo>
                  <a:lnTo>
                    <a:pt x="18422" y="10447"/>
                  </a:lnTo>
                  <a:lnTo>
                    <a:pt x="18393" y="10481"/>
                  </a:lnTo>
                  <a:lnTo>
                    <a:pt x="18372" y="10519"/>
                  </a:lnTo>
                  <a:lnTo>
                    <a:pt x="18347" y="10558"/>
                  </a:lnTo>
                  <a:lnTo>
                    <a:pt x="18326" y="10599"/>
                  </a:lnTo>
                  <a:lnTo>
                    <a:pt x="18312" y="10641"/>
                  </a:lnTo>
                  <a:lnTo>
                    <a:pt x="18302" y="10679"/>
                  </a:lnTo>
                  <a:lnTo>
                    <a:pt x="18291" y="10717"/>
                  </a:lnTo>
                  <a:lnTo>
                    <a:pt x="18288" y="10758"/>
                  </a:lnTo>
                  <a:lnTo>
                    <a:pt x="18288" y="10842"/>
                  </a:lnTo>
                  <a:lnTo>
                    <a:pt x="18291" y="10880"/>
                  </a:lnTo>
                  <a:lnTo>
                    <a:pt x="18302" y="10918"/>
                  </a:lnTo>
                  <a:lnTo>
                    <a:pt x="18312" y="10959"/>
                  </a:lnTo>
                  <a:lnTo>
                    <a:pt x="18326" y="11001"/>
                  </a:lnTo>
                  <a:lnTo>
                    <a:pt x="18347" y="11039"/>
                  </a:lnTo>
                  <a:lnTo>
                    <a:pt x="18372" y="11077"/>
                  </a:lnTo>
                  <a:lnTo>
                    <a:pt x="18397" y="11115"/>
                  </a:lnTo>
                  <a:lnTo>
                    <a:pt x="18422" y="11153"/>
                  </a:lnTo>
                  <a:lnTo>
                    <a:pt x="18453" y="11188"/>
                  </a:lnTo>
                  <a:lnTo>
                    <a:pt x="18489" y="11226"/>
                  </a:lnTo>
                  <a:lnTo>
                    <a:pt x="18527" y="11261"/>
                  </a:lnTo>
                  <a:lnTo>
                    <a:pt x="18570" y="11295"/>
                  </a:lnTo>
                  <a:lnTo>
                    <a:pt x="18616" y="11330"/>
                  </a:lnTo>
                  <a:lnTo>
                    <a:pt x="18665" y="11358"/>
                  </a:lnTo>
                  <a:lnTo>
                    <a:pt x="18714" y="11389"/>
                  </a:lnTo>
                  <a:lnTo>
                    <a:pt x="21004" y="12684"/>
                  </a:lnTo>
                  <a:lnTo>
                    <a:pt x="21057" y="12719"/>
                  </a:lnTo>
                  <a:lnTo>
                    <a:pt x="21106" y="12754"/>
                  </a:lnTo>
                  <a:lnTo>
                    <a:pt x="21152" y="12785"/>
                  </a:lnTo>
                  <a:lnTo>
                    <a:pt x="21201" y="12826"/>
                  </a:lnTo>
                  <a:lnTo>
                    <a:pt x="21244" y="12864"/>
                  </a:lnTo>
                  <a:lnTo>
                    <a:pt x="21283" y="12906"/>
                  </a:lnTo>
                  <a:lnTo>
                    <a:pt x="21321" y="12948"/>
                  </a:lnTo>
                  <a:lnTo>
                    <a:pt x="21360" y="12996"/>
                  </a:lnTo>
                  <a:lnTo>
                    <a:pt x="21392" y="13041"/>
                  </a:lnTo>
                  <a:lnTo>
                    <a:pt x="21427" y="13090"/>
                  </a:lnTo>
                  <a:lnTo>
                    <a:pt x="21452" y="13141"/>
                  </a:lnTo>
                  <a:lnTo>
                    <a:pt x="21480" y="13193"/>
                  </a:lnTo>
                  <a:lnTo>
                    <a:pt x="21505" y="13242"/>
                  </a:lnTo>
                  <a:lnTo>
                    <a:pt x="21526" y="13294"/>
                  </a:lnTo>
                  <a:lnTo>
                    <a:pt x="21544" y="13349"/>
                  </a:lnTo>
                  <a:lnTo>
                    <a:pt x="21561" y="13401"/>
                  </a:lnTo>
                  <a:lnTo>
                    <a:pt x="21575" y="13457"/>
                  </a:lnTo>
                  <a:lnTo>
                    <a:pt x="21589" y="13512"/>
                  </a:lnTo>
                  <a:lnTo>
                    <a:pt x="21596" y="13568"/>
                  </a:lnTo>
                  <a:lnTo>
                    <a:pt x="21600" y="13630"/>
                  </a:lnTo>
                  <a:lnTo>
                    <a:pt x="21600" y="13800"/>
                  </a:lnTo>
                  <a:lnTo>
                    <a:pt x="21596" y="13855"/>
                  </a:lnTo>
                  <a:lnTo>
                    <a:pt x="21589" y="13910"/>
                  </a:lnTo>
                  <a:lnTo>
                    <a:pt x="21575" y="13969"/>
                  </a:lnTo>
                  <a:lnTo>
                    <a:pt x="21561" y="14025"/>
                  </a:lnTo>
                  <a:lnTo>
                    <a:pt x="21544" y="14080"/>
                  </a:lnTo>
                  <a:lnTo>
                    <a:pt x="21522" y="14136"/>
                  </a:lnTo>
                  <a:lnTo>
                    <a:pt x="21501" y="14191"/>
                  </a:lnTo>
                  <a:lnTo>
                    <a:pt x="21473" y="14243"/>
                  </a:lnTo>
                  <a:lnTo>
                    <a:pt x="21445" y="14298"/>
                  </a:lnTo>
                  <a:lnTo>
                    <a:pt x="19212" y="18098"/>
                  </a:lnTo>
                  <a:lnTo>
                    <a:pt x="19141" y="18202"/>
                  </a:lnTo>
                  <a:lnTo>
                    <a:pt x="19106" y="18251"/>
                  </a:lnTo>
                  <a:lnTo>
                    <a:pt x="19067" y="18292"/>
                  </a:lnTo>
                  <a:lnTo>
                    <a:pt x="19028" y="18334"/>
                  </a:lnTo>
                  <a:lnTo>
                    <a:pt x="18986" y="18379"/>
                  </a:lnTo>
                  <a:lnTo>
                    <a:pt x="18940" y="18410"/>
                  </a:lnTo>
                  <a:lnTo>
                    <a:pt x="18894" y="18451"/>
                  </a:lnTo>
                  <a:lnTo>
                    <a:pt x="18845" y="18483"/>
                  </a:lnTo>
                  <a:lnTo>
                    <a:pt x="18746" y="18545"/>
                  </a:lnTo>
                  <a:lnTo>
                    <a:pt x="18693" y="18569"/>
                  </a:lnTo>
                  <a:lnTo>
                    <a:pt x="18587" y="18611"/>
                  </a:lnTo>
                  <a:lnTo>
                    <a:pt x="18531" y="18628"/>
                  </a:lnTo>
                  <a:lnTo>
                    <a:pt x="18478" y="18645"/>
                  </a:lnTo>
                  <a:lnTo>
                    <a:pt x="18365" y="18673"/>
                  </a:lnTo>
                  <a:lnTo>
                    <a:pt x="18309" y="18680"/>
                  </a:lnTo>
                  <a:lnTo>
                    <a:pt x="18249" y="18684"/>
                  </a:lnTo>
                  <a:lnTo>
                    <a:pt x="18192" y="18690"/>
                  </a:lnTo>
                  <a:lnTo>
                    <a:pt x="18136" y="18690"/>
                  </a:lnTo>
                  <a:lnTo>
                    <a:pt x="18076" y="18684"/>
                  </a:lnTo>
                  <a:lnTo>
                    <a:pt x="18019" y="18680"/>
                  </a:lnTo>
                  <a:lnTo>
                    <a:pt x="17963" y="18673"/>
                  </a:lnTo>
                  <a:lnTo>
                    <a:pt x="17899" y="18659"/>
                  </a:lnTo>
                  <a:lnTo>
                    <a:pt x="17843" y="18645"/>
                  </a:lnTo>
                  <a:lnTo>
                    <a:pt x="17787" y="18628"/>
                  </a:lnTo>
                  <a:lnTo>
                    <a:pt x="17730" y="18607"/>
                  </a:lnTo>
                  <a:lnTo>
                    <a:pt x="17674" y="18587"/>
                  </a:lnTo>
                  <a:lnTo>
                    <a:pt x="17617" y="18562"/>
                  </a:lnTo>
                  <a:lnTo>
                    <a:pt x="17564" y="18531"/>
                  </a:lnTo>
                  <a:lnTo>
                    <a:pt x="15278" y="17236"/>
                  </a:lnTo>
                  <a:lnTo>
                    <a:pt x="15229" y="17204"/>
                  </a:lnTo>
                  <a:lnTo>
                    <a:pt x="15176" y="17180"/>
                  </a:lnTo>
                  <a:lnTo>
                    <a:pt x="15123" y="17159"/>
                  </a:lnTo>
                  <a:lnTo>
                    <a:pt x="15070" y="17142"/>
                  </a:lnTo>
                  <a:lnTo>
                    <a:pt x="15017" y="17125"/>
                  </a:lnTo>
                  <a:lnTo>
                    <a:pt x="14971" y="17111"/>
                  </a:lnTo>
                  <a:lnTo>
                    <a:pt x="14922" y="17104"/>
                  </a:lnTo>
                  <a:lnTo>
                    <a:pt x="14876" y="17101"/>
                  </a:lnTo>
                  <a:lnTo>
                    <a:pt x="14830" y="17094"/>
                  </a:lnTo>
                  <a:lnTo>
                    <a:pt x="14785" y="17094"/>
                  </a:lnTo>
                  <a:lnTo>
                    <a:pt x="14739" y="17101"/>
                  </a:lnTo>
                  <a:lnTo>
                    <a:pt x="14696" y="17108"/>
                  </a:lnTo>
                  <a:lnTo>
                    <a:pt x="14658" y="17114"/>
                  </a:lnTo>
                  <a:lnTo>
                    <a:pt x="14619" y="17128"/>
                  </a:lnTo>
                  <a:lnTo>
                    <a:pt x="14580" y="17146"/>
                  </a:lnTo>
                  <a:lnTo>
                    <a:pt x="14545" y="17163"/>
                  </a:lnTo>
                  <a:lnTo>
                    <a:pt x="14509" y="17184"/>
                  </a:lnTo>
                  <a:lnTo>
                    <a:pt x="14478" y="17211"/>
                  </a:lnTo>
                  <a:lnTo>
                    <a:pt x="14442" y="17236"/>
                  </a:lnTo>
                  <a:lnTo>
                    <a:pt x="14418" y="17267"/>
                  </a:lnTo>
                  <a:lnTo>
                    <a:pt x="14386" y="17301"/>
                  </a:lnTo>
                  <a:lnTo>
                    <a:pt x="14365" y="17333"/>
                  </a:lnTo>
                  <a:lnTo>
                    <a:pt x="14340" y="17374"/>
                  </a:lnTo>
                  <a:lnTo>
                    <a:pt x="14322" y="17412"/>
                  </a:lnTo>
                  <a:lnTo>
                    <a:pt x="14301" y="17457"/>
                  </a:lnTo>
                  <a:lnTo>
                    <a:pt x="14284" y="17502"/>
                  </a:lnTo>
                  <a:lnTo>
                    <a:pt x="14269" y="17547"/>
                  </a:lnTo>
                  <a:lnTo>
                    <a:pt x="14262" y="17599"/>
                  </a:lnTo>
                  <a:lnTo>
                    <a:pt x="14248" y="17655"/>
                  </a:lnTo>
                  <a:lnTo>
                    <a:pt x="14245" y="17707"/>
                  </a:lnTo>
                  <a:lnTo>
                    <a:pt x="14238" y="17766"/>
                  </a:lnTo>
                  <a:lnTo>
                    <a:pt x="14238" y="20415"/>
                  </a:lnTo>
                  <a:lnTo>
                    <a:pt x="14234" y="20481"/>
                  </a:lnTo>
                  <a:lnTo>
                    <a:pt x="14231" y="20537"/>
                  </a:lnTo>
                  <a:lnTo>
                    <a:pt x="14220" y="20596"/>
                  </a:lnTo>
                  <a:lnTo>
                    <a:pt x="14213" y="20654"/>
                  </a:lnTo>
                  <a:lnTo>
                    <a:pt x="14199" y="20710"/>
                  </a:lnTo>
                  <a:lnTo>
                    <a:pt x="14164" y="20821"/>
                  </a:lnTo>
                  <a:lnTo>
                    <a:pt x="14142" y="20876"/>
                  </a:lnTo>
                  <a:lnTo>
                    <a:pt x="14118" y="20928"/>
                  </a:lnTo>
                  <a:lnTo>
                    <a:pt x="14090" y="20980"/>
                  </a:lnTo>
                  <a:lnTo>
                    <a:pt x="14065" y="21028"/>
                  </a:lnTo>
                  <a:lnTo>
                    <a:pt x="14030" y="21074"/>
                  </a:lnTo>
                  <a:lnTo>
                    <a:pt x="14001" y="21122"/>
                  </a:lnTo>
                  <a:lnTo>
                    <a:pt x="13959" y="21167"/>
                  </a:lnTo>
                  <a:lnTo>
                    <a:pt x="13927" y="21212"/>
                  </a:lnTo>
                  <a:lnTo>
                    <a:pt x="13885" y="21250"/>
                  </a:lnTo>
                  <a:lnTo>
                    <a:pt x="13843" y="21292"/>
                  </a:lnTo>
                  <a:lnTo>
                    <a:pt x="13800" y="21326"/>
                  </a:lnTo>
                  <a:lnTo>
                    <a:pt x="13754" y="21364"/>
                  </a:lnTo>
                  <a:lnTo>
                    <a:pt x="13709" y="21396"/>
                  </a:lnTo>
                  <a:lnTo>
                    <a:pt x="13656" y="21423"/>
                  </a:lnTo>
                  <a:lnTo>
                    <a:pt x="13606" y="21455"/>
                  </a:lnTo>
                  <a:lnTo>
                    <a:pt x="13557" y="21479"/>
                  </a:lnTo>
                  <a:lnTo>
                    <a:pt x="13504" y="21506"/>
                  </a:lnTo>
                  <a:lnTo>
                    <a:pt x="13448" y="21527"/>
                  </a:lnTo>
                  <a:lnTo>
                    <a:pt x="13335" y="21562"/>
                  </a:lnTo>
                  <a:lnTo>
                    <a:pt x="13278" y="21576"/>
                  </a:lnTo>
                  <a:lnTo>
                    <a:pt x="13222" y="21583"/>
                  </a:lnTo>
                  <a:lnTo>
                    <a:pt x="13158" y="21593"/>
                  </a:lnTo>
                  <a:lnTo>
                    <a:pt x="13098" y="21597"/>
                  </a:lnTo>
                  <a:lnTo>
                    <a:pt x="13038" y="21600"/>
                  </a:lnTo>
                  <a:lnTo>
                    <a:pt x="8565" y="21600"/>
                  </a:lnTo>
                  <a:lnTo>
                    <a:pt x="8505" y="21597"/>
                  </a:lnTo>
                  <a:lnTo>
                    <a:pt x="8445" y="21593"/>
                  </a:lnTo>
                  <a:lnTo>
                    <a:pt x="8385" y="21583"/>
                  </a:lnTo>
                  <a:lnTo>
                    <a:pt x="8325" y="21576"/>
                  </a:lnTo>
                  <a:lnTo>
                    <a:pt x="8265" y="21562"/>
                  </a:lnTo>
                  <a:lnTo>
                    <a:pt x="8152" y="21527"/>
                  </a:lnTo>
                  <a:lnTo>
                    <a:pt x="8100" y="21506"/>
                  </a:lnTo>
                  <a:lnTo>
                    <a:pt x="8050" y="21479"/>
                  </a:lnTo>
                  <a:lnTo>
                    <a:pt x="7997" y="21455"/>
                  </a:lnTo>
                  <a:lnTo>
                    <a:pt x="7944" y="21423"/>
                  </a:lnTo>
                  <a:lnTo>
                    <a:pt x="7895" y="21396"/>
                  </a:lnTo>
                  <a:lnTo>
                    <a:pt x="7849" y="21364"/>
                  </a:lnTo>
                  <a:lnTo>
                    <a:pt x="7803" y="21326"/>
                  </a:lnTo>
                  <a:lnTo>
                    <a:pt x="7761" y="21292"/>
                  </a:lnTo>
                  <a:lnTo>
                    <a:pt x="7719" y="21250"/>
                  </a:lnTo>
                  <a:lnTo>
                    <a:pt x="7680" y="21212"/>
                  </a:lnTo>
                  <a:lnTo>
                    <a:pt x="7641" y="21167"/>
                  </a:lnTo>
                  <a:lnTo>
                    <a:pt x="7606" y="21122"/>
                  </a:lnTo>
                  <a:lnTo>
                    <a:pt x="7570" y="21074"/>
                  </a:lnTo>
                  <a:lnTo>
                    <a:pt x="7539" y="21028"/>
                  </a:lnTo>
                  <a:lnTo>
                    <a:pt x="7507" y="20980"/>
                  </a:lnTo>
                  <a:lnTo>
                    <a:pt x="7482" y="20928"/>
                  </a:lnTo>
                  <a:lnTo>
                    <a:pt x="7461" y="20876"/>
                  </a:lnTo>
                  <a:lnTo>
                    <a:pt x="7440" y="20821"/>
                  </a:lnTo>
                  <a:lnTo>
                    <a:pt x="7419" y="20765"/>
                  </a:lnTo>
                  <a:lnTo>
                    <a:pt x="7405" y="20710"/>
                  </a:lnTo>
                  <a:lnTo>
                    <a:pt x="7390" y="20654"/>
                  </a:lnTo>
                  <a:lnTo>
                    <a:pt x="7376" y="20596"/>
                  </a:lnTo>
                  <a:lnTo>
                    <a:pt x="7369" y="20537"/>
                  </a:lnTo>
                  <a:lnTo>
                    <a:pt x="7366" y="20481"/>
                  </a:lnTo>
                  <a:lnTo>
                    <a:pt x="7366" y="17766"/>
                  </a:lnTo>
                  <a:lnTo>
                    <a:pt x="7362" y="17710"/>
                  </a:lnTo>
                  <a:lnTo>
                    <a:pt x="7352" y="17655"/>
                  </a:lnTo>
                  <a:lnTo>
                    <a:pt x="7345" y="17599"/>
                  </a:lnTo>
                  <a:lnTo>
                    <a:pt x="7331" y="17551"/>
                  </a:lnTo>
                  <a:lnTo>
                    <a:pt x="7316" y="17502"/>
                  </a:lnTo>
                  <a:lnTo>
                    <a:pt x="7299" y="17457"/>
                  </a:lnTo>
                  <a:lnTo>
                    <a:pt x="7281" y="17416"/>
                  </a:lnTo>
                  <a:lnTo>
                    <a:pt x="7260" y="17374"/>
                  </a:lnTo>
                  <a:lnTo>
                    <a:pt x="7239" y="17333"/>
                  </a:lnTo>
                  <a:lnTo>
                    <a:pt x="7214" y="17301"/>
                  </a:lnTo>
                  <a:lnTo>
                    <a:pt x="7186" y="17267"/>
                  </a:lnTo>
                  <a:lnTo>
                    <a:pt x="7158" y="17236"/>
                  </a:lnTo>
                  <a:lnTo>
                    <a:pt x="7126" y="17211"/>
                  </a:lnTo>
                  <a:lnTo>
                    <a:pt x="7091" y="17184"/>
                  </a:lnTo>
                  <a:lnTo>
                    <a:pt x="7059" y="17163"/>
                  </a:lnTo>
                  <a:lnTo>
                    <a:pt x="7020" y="17146"/>
                  </a:lnTo>
                  <a:lnTo>
                    <a:pt x="6981" y="17128"/>
                  </a:lnTo>
                  <a:lnTo>
                    <a:pt x="6942" y="17114"/>
                  </a:lnTo>
                  <a:lnTo>
                    <a:pt x="6904" y="17108"/>
                  </a:lnTo>
                  <a:lnTo>
                    <a:pt x="6861" y="17101"/>
                  </a:lnTo>
                  <a:lnTo>
                    <a:pt x="6815" y="17094"/>
                  </a:lnTo>
                  <a:lnTo>
                    <a:pt x="6773" y="17094"/>
                  </a:lnTo>
                  <a:lnTo>
                    <a:pt x="6724" y="17101"/>
                  </a:lnTo>
                  <a:lnTo>
                    <a:pt x="6678" y="17104"/>
                  </a:lnTo>
                  <a:lnTo>
                    <a:pt x="6629" y="17111"/>
                  </a:lnTo>
                  <a:lnTo>
                    <a:pt x="6583" y="17125"/>
                  </a:lnTo>
                  <a:lnTo>
                    <a:pt x="6530" y="17142"/>
                  </a:lnTo>
                  <a:lnTo>
                    <a:pt x="6480" y="17159"/>
                  </a:lnTo>
                  <a:lnTo>
                    <a:pt x="6427" y="17180"/>
                  </a:lnTo>
                  <a:lnTo>
                    <a:pt x="6378" y="17204"/>
                  </a:lnTo>
                  <a:lnTo>
                    <a:pt x="6322" y="17236"/>
                  </a:lnTo>
                  <a:lnTo>
                    <a:pt x="4036" y="18531"/>
                  </a:lnTo>
                  <a:lnTo>
                    <a:pt x="3983" y="18562"/>
                  </a:lnTo>
                  <a:lnTo>
                    <a:pt x="3926" y="18587"/>
                  </a:lnTo>
                  <a:lnTo>
                    <a:pt x="3870" y="18607"/>
                  </a:lnTo>
                  <a:lnTo>
                    <a:pt x="3813" y="18628"/>
                  </a:lnTo>
                  <a:lnTo>
                    <a:pt x="3757" y="18645"/>
                  </a:lnTo>
                  <a:lnTo>
                    <a:pt x="3701" y="18659"/>
                  </a:lnTo>
                  <a:lnTo>
                    <a:pt x="3644" y="18673"/>
                  </a:lnTo>
                  <a:lnTo>
                    <a:pt x="3588" y="18680"/>
                  </a:lnTo>
                  <a:lnTo>
                    <a:pt x="3524" y="18684"/>
                  </a:lnTo>
                  <a:lnTo>
                    <a:pt x="3468" y="18690"/>
                  </a:lnTo>
                  <a:lnTo>
                    <a:pt x="3408" y="18690"/>
                  </a:lnTo>
                  <a:lnTo>
                    <a:pt x="3351" y="18684"/>
                  </a:lnTo>
                  <a:lnTo>
                    <a:pt x="3295" y="18680"/>
                  </a:lnTo>
                  <a:lnTo>
                    <a:pt x="3238" y="18673"/>
                  </a:lnTo>
                  <a:lnTo>
                    <a:pt x="3182" y="18659"/>
                  </a:lnTo>
                  <a:lnTo>
                    <a:pt x="3126" y="18645"/>
                  </a:lnTo>
                  <a:lnTo>
                    <a:pt x="3069" y="18628"/>
                  </a:lnTo>
                  <a:lnTo>
                    <a:pt x="3016" y="18611"/>
                  </a:lnTo>
                  <a:lnTo>
                    <a:pt x="2960" y="18590"/>
                  </a:lnTo>
                  <a:lnTo>
                    <a:pt x="2907" y="18569"/>
                  </a:lnTo>
                  <a:lnTo>
                    <a:pt x="2854" y="18545"/>
                  </a:lnTo>
                  <a:lnTo>
                    <a:pt x="2808" y="18514"/>
                  </a:lnTo>
                  <a:lnTo>
                    <a:pt x="2755" y="18483"/>
                  </a:lnTo>
                  <a:lnTo>
                    <a:pt x="2706" y="18451"/>
                  </a:lnTo>
                  <a:lnTo>
                    <a:pt x="2663" y="18410"/>
                  </a:lnTo>
                  <a:lnTo>
                    <a:pt x="2621" y="18379"/>
                  </a:lnTo>
                  <a:lnTo>
                    <a:pt x="2575" y="18334"/>
                  </a:lnTo>
                  <a:lnTo>
                    <a:pt x="2533" y="18292"/>
                  </a:lnTo>
                  <a:lnTo>
                    <a:pt x="2498" y="18251"/>
                  </a:lnTo>
                  <a:lnTo>
                    <a:pt x="2459" y="18202"/>
                  </a:lnTo>
                  <a:lnTo>
                    <a:pt x="2424" y="18150"/>
                  </a:lnTo>
                  <a:lnTo>
                    <a:pt x="2392" y="18098"/>
                  </a:lnTo>
                  <a:lnTo>
                    <a:pt x="159" y="14298"/>
                  </a:lnTo>
                  <a:lnTo>
                    <a:pt x="131" y="14243"/>
                  </a:lnTo>
                  <a:lnTo>
                    <a:pt x="102" y="14191"/>
                  </a:lnTo>
                  <a:lnTo>
                    <a:pt x="78" y="14136"/>
                  </a:lnTo>
                  <a:lnTo>
                    <a:pt x="42" y="14025"/>
                  </a:lnTo>
                  <a:lnTo>
                    <a:pt x="28" y="13969"/>
                  </a:lnTo>
                  <a:lnTo>
                    <a:pt x="18" y="13910"/>
                  </a:lnTo>
                  <a:lnTo>
                    <a:pt x="7" y="13855"/>
                  </a:lnTo>
                  <a:lnTo>
                    <a:pt x="4" y="13800"/>
                  </a:lnTo>
                  <a:lnTo>
                    <a:pt x="0" y="13741"/>
                  </a:lnTo>
                  <a:lnTo>
                    <a:pt x="0" y="13685"/>
                  </a:lnTo>
                  <a:lnTo>
                    <a:pt x="4" y="13630"/>
                  </a:lnTo>
                  <a:lnTo>
                    <a:pt x="7" y="13568"/>
                  </a:lnTo>
                  <a:lnTo>
                    <a:pt x="18" y="13512"/>
                  </a:lnTo>
                  <a:lnTo>
                    <a:pt x="25" y="13457"/>
                  </a:lnTo>
                  <a:lnTo>
                    <a:pt x="39" y="13401"/>
                  </a:lnTo>
                  <a:lnTo>
                    <a:pt x="56" y="13349"/>
                  </a:lnTo>
                  <a:lnTo>
                    <a:pt x="78" y="13294"/>
                  </a:lnTo>
                  <a:lnTo>
                    <a:pt x="99" y="13242"/>
                  </a:lnTo>
                  <a:lnTo>
                    <a:pt x="120" y="13193"/>
                  </a:lnTo>
                  <a:lnTo>
                    <a:pt x="148" y="13141"/>
                  </a:lnTo>
                  <a:lnTo>
                    <a:pt x="176" y="13090"/>
                  </a:lnTo>
                  <a:lnTo>
                    <a:pt x="208" y="13041"/>
                  </a:lnTo>
                  <a:lnTo>
                    <a:pt x="243" y="12996"/>
                  </a:lnTo>
                  <a:lnTo>
                    <a:pt x="279" y="12948"/>
                  </a:lnTo>
                  <a:lnTo>
                    <a:pt x="317" y="12906"/>
                  </a:lnTo>
                  <a:lnTo>
                    <a:pt x="360" y="12864"/>
                  </a:lnTo>
                  <a:lnTo>
                    <a:pt x="402" y="12826"/>
                  </a:lnTo>
                  <a:lnTo>
                    <a:pt x="448" y="12785"/>
                  </a:lnTo>
                  <a:lnTo>
                    <a:pt x="494" y="12754"/>
                  </a:lnTo>
                  <a:lnTo>
                    <a:pt x="547" y="12719"/>
                  </a:lnTo>
                  <a:lnTo>
                    <a:pt x="600" y="12684"/>
                  </a:lnTo>
                  <a:lnTo>
                    <a:pt x="2886" y="11389"/>
                  </a:lnTo>
                  <a:lnTo>
                    <a:pt x="2939" y="11358"/>
                  </a:lnTo>
                  <a:lnTo>
                    <a:pt x="2984" y="11330"/>
                  </a:lnTo>
                  <a:lnTo>
                    <a:pt x="3030" y="11295"/>
                  </a:lnTo>
                  <a:lnTo>
                    <a:pt x="3073" y="11261"/>
                  </a:lnTo>
                  <a:lnTo>
                    <a:pt x="3111" y="11226"/>
                  </a:lnTo>
                  <a:lnTo>
                    <a:pt x="3147" y="11188"/>
                  </a:lnTo>
                  <a:lnTo>
                    <a:pt x="3178" y="11153"/>
                  </a:lnTo>
                  <a:lnTo>
                    <a:pt x="3235" y="11077"/>
                  </a:lnTo>
                  <a:lnTo>
                    <a:pt x="3256" y="11039"/>
                  </a:lnTo>
                  <a:lnTo>
                    <a:pt x="3274" y="11001"/>
                  </a:lnTo>
                  <a:lnTo>
                    <a:pt x="3284" y="10959"/>
                  </a:lnTo>
                  <a:lnTo>
                    <a:pt x="3298" y="10918"/>
                  </a:lnTo>
                  <a:lnTo>
                    <a:pt x="3309" y="10880"/>
                  </a:lnTo>
                  <a:lnTo>
                    <a:pt x="3312" y="10842"/>
                  </a:lnTo>
                  <a:lnTo>
                    <a:pt x="3312" y="10758"/>
                  </a:lnTo>
                  <a:lnTo>
                    <a:pt x="3309" y="10717"/>
                  </a:lnTo>
                  <a:lnTo>
                    <a:pt x="3298" y="10679"/>
                  </a:lnTo>
                  <a:lnTo>
                    <a:pt x="3284" y="10641"/>
                  </a:lnTo>
                  <a:lnTo>
                    <a:pt x="3274" y="10599"/>
                  </a:lnTo>
                  <a:lnTo>
                    <a:pt x="3256" y="10558"/>
                  </a:lnTo>
                  <a:lnTo>
                    <a:pt x="3235" y="10519"/>
                  </a:lnTo>
                  <a:lnTo>
                    <a:pt x="3207" y="10481"/>
                  </a:lnTo>
                  <a:lnTo>
                    <a:pt x="3178" y="10447"/>
                  </a:lnTo>
                  <a:lnTo>
                    <a:pt x="3147" y="10409"/>
                  </a:lnTo>
                  <a:lnTo>
                    <a:pt x="3111" y="10374"/>
                  </a:lnTo>
                  <a:lnTo>
                    <a:pt x="3073" y="10336"/>
                  </a:lnTo>
                  <a:lnTo>
                    <a:pt x="3030" y="10301"/>
                  </a:lnTo>
                  <a:lnTo>
                    <a:pt x="2984" y="10274"/>
                  </a:lnTo>
                  <a:lnTo>
                    <a:pt x="2939" y="10239"/>
                  </a:lnTo>
                  <a:lnTo>
                    <a:pt x="2886" y="10208"/>
                  </a:lnTo>
                  <a:lnTo>
                    <a:pt x="600" y="8912"/>
                  </a:lnTo>
                  <a:lnTo>
                    <a:pt x="494" y="8850"/>
                  </a:lnTo>
                  <a:lnTo>
                    <a:pt x="402" y="8774"/>
                  </a:lnTo>
                  <a:lnTo>
                    <a:pt x="360" y="8736"/>
                  </a:lnTo>
                  <a:lnTo>
                    <a:pt x="317" y="8691"/>
                  </a:lnTo>
                  <a:lnTo>
                    <a:pt x="279" y="8649"/>
                  </a:lnTo>
                  <a:lnTo>
                    <a:pt x="243" y="8601"/>
                  </a:lnTo>
                  <a:lnTo>
                    <a:pt x="208" y="8555"/>
                  </a:lnTo>
                  <a:lnTo>
                    <a:pt x="176" y="8507"/>
                  </a:lnTo>
                  <a:lnTo>
                    <a:pt x="148" y="8462"/>
                  </a:lnTo>
                  <a:lnTo>
                    <a:pt x="120" y="8410"/>
                  </a:lnTo>
                  <a:lnTo>
                    <a:pt x="99" y="8358"/>
                  </a:lnTo>
                  <a:lnTo>
                    <a:pt x="78" y="8303"/>
                  </a:lnTo>
                  <a:lnTo>
                    <a:pt x="56" y="8251"/>
                  </a:lnTo>
                  <a:lnTo>
                    <a:pt x="39" y="8195"/>
                  </a:lnTo>
                  <a:lnTo>
                    <a:pt x="25" y="8140"/>
                  </a:lnTo>
                  <a:lnTo>
                    <a:pt x="18" y="8084"/>
                  </a:lnTo>
                  <a:lnTo>
                    <a:pt x="7" y="8029"/>
                  </a:lnTo>
                  <a:lnTo>
                    <a:pt x="4" y="7974"/>
                  </a:lnTo>
                  <a:lnTo>
                    <a:pt x="0" y="7915"/>
                  </a:lnTo>
                  <a:lnTo>
                    <a:pt x="0" y="7859"/>
                  </a:lnTo>
                  <a:lnTo>
                    <a:pt x="4" y="7804"/>
                  </a:lnTo>
                  <a:lnTo>
                    <a:pt x="7" y="7742"/>
                  </a:lnTo>
                  <a:lnTo>
                    <a:pt x="28" y="7631"/>
                  </a:lnTo>
                  <a:lnTo>
                    <a:pt x="42" y="7572"/>
                  </a:lnTo>
                  <a:lnTo>
                    <a:pt x="78" y="7461"/>
                  </a:lnTo>
                  <a:lnTo>
                    <a:pt x="102" y="7406"/>
                  </a:lnTo>
                  <a:lnTo>
                    <a:pt x="131" y="7354"/>
                  </a:lnTo>
                  <a:lnTo>
                    <a:pt x="159" y="7298"/>
                  </a:lnTo>
                  <a:lnTo>
                    <a:pt x="2392" y="3498"/>
                  </a:lnTo>
                  <a:lnTo>
                    <a:pt x="2424" y="3446"/>
                  </a:lnTo>
                  <a:lnTo>
                    <a:pt x="2459" y="3398"/>
                  </a:lnTo>
                  <a:lnTo>
                    <a:pt x="2498" y="3353"/>
                  </a:lnTo>
                  <a:lnTo>
                    <a:pt x="2533" y="3304"/>
                  </a:lnTo>
                  <a:lnTo>
                    <a:pt x="2575" y="3263"/>
                  </a:lnTo>
                  <a:lnTo>
                    <a:pt x="2621" y="3225"/>
                  </a:lnTo>
                  <a:lnTo>
                    <a:pt x="2663" y="3187"/>
                  </a:lnTo>
                  <a:lnTo>
                    <a:pt x="2706" y="3149"/>
                  </a:lnTo>
                  <a:lnTo>
                    <a:pt x="2755" y="3117"/>
                  </a:lnTo>
                  <a:lnTo>
                    <a:pt x="2808" y="3083"/>
                  </a:lnTo>
                  <a:lnTo>
                    <a:pt x="2854" y="3059"/>
                  </a:lnTo>
                  <a:lnTo>
                    <a:pt x="2907" y="3031"/>
                  </a:lnTo>
                  <a:lnTo>
                    <a:pt x="2960" y="3007"/>
                  </a:lnTo>
                  <a:lnTo>
                    <a:pt x="3016" y="2986"/>
                  </a:lnTo>
                  <a:lnTo>
                    <a:pt x="3069" y="2968"/>
                  </a:lnTo>
                  <a:lnTo>
                    <a:pt x="3126" y="2951"/>
                  </a:lnTo>
                  <a:lnTo>
                    <a:pt x="3182" y="2937"/>
                  </a:lnTo>
                  <a:lnTo>
                    <a:pt x="3238" y="2930"/>
                  </a:lnTo>
                  <a:lnTo>
                    <a:pt x="3295" y="2920"/>
                  </a:lnTo>
                  <a:lnTo>
                    <a:pt x="3351" y="2913"/>
                  </a:lnTo>
                  <a:lnTo>
                    <a:pt x="3524" y="2913"/>
                  </a:lnTo>
                  <a:lnTo>
                    <a:pt x="3588" y="2920"/>
                  </a:lnTo>
                  <a:lnTo>
                    <a:pt x="3644" y="2930"/>
                  </a:lnTo>
                  <a:lnTo>
                    <a:pt x="3701" y="2937"/>
                  </a:lnTo>
                  <a:lnTo>
                    <a:pt x="3757" y="2955"/>
                  </a:lnTo>
                  <a:lnTo>
                    <a:pt x="3813" y="2972"/>
                  </a:lnTo>
                  <a:lnTo>
                    <a:pt x="3870" y="2989"/>
                  </a:lnTo>
                  <a:lnTo>
                    <a:pt x="3926" y="3013"/>
                  </a:lnTo>
                  <a:lnTo>
                    <a:pt x="3983" y="3041"/>
                  </a:lnTo>
                  <a:lnTo>
                    <a:pt x="4036" y="3069"/>
                  </a:lnTo>
                  <a:lnTo>
                    <a:pt x="6322" y="4364"/>
                  </a:lnTo>
                  <a:lnTo>
                    <a:pt x="6378" y="4392"/>
                  </a:lnTo>
                  <a:lnTo>
                    <a:pt x="6427" y="4416"/>
                  </a:lnTo>
                  <a:lnTo>
                    <a:pt x="6480" y="4437"/>
                  </a:lnTo>
                  <a:lnTo>
                    <a:pt x="6530" y="4461"/>
                  </a:lnTo>
                  <a:lnTo>
                    <a:pt x="6583" y="4472"/>
                  </a:lnTo>
                  <a:lnTo>
                    <a:pt x="6629" y="4486"/>
                  </a:lnTo>
                  <a:lnTo>
                    <a:pt x="6678" y="4492"/>
                  </a:lnTo>
                  <a:lnTo>
                    <a:pt x="6724" y="4499"/>
                  </a:lnTo>
                  <a:lnTo>
                    <a:pt x="6773" y="4503"/>
                  </a:lnTo>
                  <a:lnTo>
                    <a:pt x="6815" y="4503"/>
                  </a:lnTo>
                  <a:lnTo>
                    <a:pt x="6861" y="4499"/>
                  </a:lnTo>
                  <a:lnTo>
                    <a:pt x="6904" y="4489"/>
                  </a:lnTo>
                  <a:lnTo>
                    <a:pt x="6942" y="4482"/>
                  </a:lnTo>
                  <a:lnTo>
                    <a:pt x="6981" y="4468"/>
                  </a:lnTo>
                  <a:lnTo>
                    <a:pt x="7020" y="4451"/>
                  </a:lnTo>
                  <a:lnTo>
                    <a:pt x="7059" y="4434"/>
                  </a:lnTo>
                  <a:lnTo>
                    <a:pt x="7091" y="4413"/>
                  </a:lnTo>
                  <a:lnTo>
                    <a:pt x="7126" y="4389"/>
                  </a:lnTo>
                  <a:lnTo>
                    <a:pt x="7158" y="4361"/>
                  </a:lnTo>
                  <a:lnTo>
                    <a:pt x="7214" y="4299"/>
                  </a:lnTo>
                  <a:lnTo>
                    <a:pt x="7239" y="4264"/>
                  </a:lnTo>
                  <a:lnTo>
                    <a:pt x="7260" y="4226"/>
                  </a:lnTo>
                  <a:lnTo>
                    <a:pt x="7281" y="4188"/>
                  </a:lnTo>
                  <a:lnTo>
                    <a:pt x="7299" y="4143"/>
                  </a:lnTo>
                  <a:lnTo>
                    <a:pt x="7316" y="4098"/>
                  </a:lnTo>
                  <a:lnTo>
                    <a:pt x="7331" y="4049"/>
                  </a:lnTo>
                  <a:lnTo>
                    <a:pt x="7345" y="3997"/>
                  </a:lnTo>
                  <a:lnTo>
                    <a:pt x="7352" y="3945"/>
                  </a:lnTo>
                  <a:lnTo>
                    <a:pt x="7362" y="3890"/>
                  </a:lnTo>
                  <a:lnTo>
                    <a:pt x="7366" y="3831"/>
                  </a:lnTo>
                  <a:lnTo>
                    <a:pt x="7366" y="1122"/>
                  </a:lnTo>
                  <a:lnTo>
                    <a:pt x="7369" y="1060"/>
                  </a:lnTo>
                  <a:lnTo>
                    <a:pt x="7376" y="1001"/>
                  </a:lnTo>
                  <a:lnTo>
                    <a:pt x="7390" y="946"/>
                  </a:lnTo>
                  <a:lnTo>
                    <a:pt x="7405" y="887"/>
                  </a:lnTo>
                  <a:lnTo>
                    <a:pt x="7419" y="831"/>
                  </a:lnTo>
                  <a:lnTo>
                    <a:pt x="7440" y="776"/>
                  </a:lnTo>
                  <a:lnTo>
                    <a:pt x="7482" y="672"/>
                  </a:lnTo>
                  <a:lnTo>
                    <a:pt x="7507" y="620"/>
                  </a:lnTo>
                  <a:lnTo>
                    <a:pt x="7539" y="572"/>
                  </a:lnTo>
                  <a:lnTo>
                    <a:pt x="7570" y="523"/>
                  </a:lnTo>
                  <a:lnTo>
                    <a:pt x="7606" y="475"/>
                  </a:lnTo>
                  <a:lnTo>
                    <a:pt x="7641" y="433"/>
                  </a:lnTo>
                  <a:lnTo>
                    <a:pt x="7680" y="391"/>
                  </a:lnTo>
                  <a:lnTo>
                    <a:pt x="7719" y="346"/>
                  </a:lnTo>
                  <a:lnTo>
                    <a:pt x="7761" y="308"/>
                  </a:lnTo>
                  <a:lnTo>
                    <a:pt x="7803" y="270"/>
                  </a:lnTo>
                  <a:lnTo>
                    <a:pt x="7849" y="236"/>
                  </a:lnTo>
                  <a:lnTo>
                    <a:pt x="7895" y="201"/>
                  </a:lnTo>
                  <a:lnTo>
                    <a:pt x="7944" y="173"/>
                  </a:lnTo>
                  <a:lnTo>
                    <a:pt x="7997" y="142"/>
                  </a:lnTo>
                  <a:lnTo>
                    <a:pt x="8050" y="118"/>
                  </a:lnTo>
                  <a:lnTo>
                    <a:pt x="8100" y="97"/>
                  </a:lnTo>
                  <a:lnTo>
                    <a:pt x="8152" y="73"/>
                  </a:lnTo>
                  <a:lnTo>
                    <a:pt x="8209" y="52"/>
                  </a:lnTo>
                  <a:lnTo>
                    <a:pt x="8265" y="42"/>
                  </a:lnTo>
                  <a:lnTo>
                    <a:pt x="8325" y="24"/>
                  </a:lnTo>
                  <a:lnTo>
                    <a:pt x="8385" y="14"/>
                  </a:lnTo>
                  <a:lnTo>
                    <a:pt x="8445" y="7"/>
                  </a:lnTo>
                  <a:lnTo>
                    <a:pt x="8505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23" name="组合 38"/>
          <p:cNvGrpSpPr/>
          <p:nvPr/>
        </p:nvGrpSpPr>
        <p:grpSpPr>
          <a:xfrm>
            <a:off x="7069633" y="1920476"/>
            <a:ext cx="1117601" cy="1117601"/>
            <a:chOff x="0" y="0"/>
            <a:chExt cx="1117600" cy="1117600"/>
          </a:xfrm>
        </p:grpSpPr>
        <p:sp>
          <p:nvSpPr>
            <p:cNvPr id="321" name="椭圆 30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22" name="KSO_Shape"/>
            <p:cNvSpPr/>
            <p:nvPr/>
          </p:nvSpPr>
          <p:spPr>
            <a:xfrm>
              <a:off x="362309" y="307427"/>
              <a:ext cx="392981" cy="502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76" y="20249"/>
                  </a:moveTo>
                  <a:lnTo>
                    <a:pt x="15124" y="20249"/>
                  </a:lnTo>
                  <a:lnTo>
                    <a:pt x="15212" y="20252"/>
                  </a:lnTo>
                  <a:lnTo>
                    <a:pt x="15297" y="20263"/>
                  </a:lnTo>
                  <a:lnTo>
                    <a:pt x="15381" y="20280"/>
                  </a:lnTo>
                  <a:lnTo>
                    <a:pt x="15461" y="20301"/>
                  </a:lnTo>
                  <a:lnTo>
                    <a:pt x="15537" y="20329"/>
                  </a:lnTo>
                  <a:lnTo>
                    <a:pt x="15608" y="20363"/>
                  </a:lnTo>
                  <a:lnTo>
                    <a:pt x="15674" y="20401"/>
                  </a:lnTo>
                  <a:lnTo>
                    <a:pt x="15732" y="20446"/>
                  </a:lnTo>
                  <a:lnTo>
                    <a:pt x="15794" y="20491"/>
                  </a:lnTo>
                  <a:lnTo>
                    <a:pt x="15843" y="20547"/>
                  </a:lnTo>
                  <a:lnTo>
                    <a:pt x="15887" y="20602"/>
                  </a:lnTo>
                  <a:lnTo>
                    <a:pt x="15918" y="20661"/>
                  </a:lnTo>
                  <a:lnTo>
                    <a:pt x="15945" y="20724"/>
                  </a:lnTo>
                  <a:lnTo>
                    <a:pt x="15967" y="20789"/>
                  </a:lnTo>
                  <a:lnTo>
                    <a:pt x="15985" y="20855"/>
                  </a:lnTo>
                  <a:lnTo>
                    <a:pt x="15989" y="20924"/>
                  </a:lnTo>
                  <a:lnTo>
                    <a:pt x="15985" y="20994"/>
                  </a:lnTo>
                  <a:lnTo>
                    <a:pt x="15967" y="21063"/>
                  </a:lnTo>
                  <a:lnTo>
                    <a:pt x="15945" y="21125"/>
                  </a:lnTo>
                  <a:lnTo>
                    <a:pt x="15918" y="21184"/>
                  </a:lnTo>
                  <a:lnTo>
                    <a:pt x="15887" y="21247"/>
                  </a:lnTo>
                  <a:lnTo>
                    <a:pt x="15843" y="21302"/>
                  </a:lnTo>
                  <a:lnTo>
                    <a:pt x="15794" y="21351"/>
                  </a:lnTo>
                  <a:lnTo>
                    <a:pt x="15732" y="21399"/>
                  </a:lnTo>
                  <a:lnTo>
                    <a:pt x="15674" y="21448"/>
                  </a:lnTo>
                  <a:lnTo>
                    <a:pt x="15608" y="21486"/>
                  </a:lnTo>
                  <a:lnTo>
                    <a:pt x="15537" y="21520"/>
                  </a:lnTo>
                  <a:lnTo>
                    <a:pt x="15461" y="21545"/>
                  </a:lnTo>
                  <a:lnTo>
                    <a:pt x="15381" y="21569"/>
                  </a:lnTo>
                  <a:lnTo>
                    <a:pt x="15212" y="21597"/>
                  </a:lnTo>
                  <a:lnTo>
                    <a:pt x="15124" y="21600"/>
                  </a:lnTo>
                  <a:lnTo>
                    <a:pt x="6476" y="21600"/>
                  </a:lnTo>
                  <a:lnTo>
                    <a:pt x="6388" y="21597"/>
                  </a:lnTo>
                  <a:lnTo>
                    <a:pt x="6299" y="21583"/>
                  </a:lnTo>
                  <a:lnTo>
                    <a:pt x="6219" y="21569"/>
                  </a:lnTo>
                  <a:lnTo>
                    <a:pt x="6134" y="21545"/>
                  </a:lnTo>
                  <a:lnTo>
                    <a:pt x="6059" y="21520"/>
                  </a:lnTo>
                  <a:lnTo>
                    <a:pt x="5988" y="21486"/>
                  </a:lnTo>
                  <a:lnTo>
                    <a:pt x="5921" y="21448"/>
                  </a:lnTo>
                  <a:lnTo>
                    <a:pt x="5859" y="21399"/>
                  </a:lnTo>
                  <a:lnTo>
                    <a:pt x="5806" y="21351"/>
                  </a:lnTo>
                  <a:lnTo>
                    <a:pt x="5757" y="21302"/>
                  </a:lnTo>
                  <a:lnTo>
                    <a:pt x="5713" y="21247"/>
                  </a:lnTo>
                  <a:lnTo>
                    <a:pt x="5673" y="21184"/>
                  </a:lnTo>
                  <a:lnTo>
                    <a:pt x="5646" y="21125"/>
                  </a:lnTo>
                  <a:lnTo>
                    <a:pt x="5624" y="21063"/>
                  </a:lnTo>
                  <a:lnTo>
                    <a:pt x="5615" y="20994"/>
                  </a:lnTo>
                  <a:lnTo>
                    <a:pt x="5611" y="20924"/>
                  </a:lnTo>
                  <a:lnTo>
                    <a:pt x="5615" y="20855"/>
                  </a:lnTo>
                  <a:lnTo>
                    <a:pt x="5624" y="20789"/>
                  </a:lnTo>
                  <a:lnTo>
                    <a:pt x="5646" y="20724"/>
                  </a:lnTo>
                  <a:lnTo>
                    <a:pt x="5673" y="20661"/>
                  </a:lnTo>
                  <a:lnTo>
                    <a:pt x="5713" y="20602"/>
                  </a:lnTo>
                  <a:lnTo>
                    <a:pt x="5757" y="20547"/>
                  </a:lnTo>
                  <a:lnTo>
                    <a:pt x="5806" y="20491"/>
                  </a:lnTo>
                  <a:lnTo>
                    <a:pt x="5859" y="20446"/>
                  </a:lnTo>
                  <a:lnTo>
                    <a:pt x="5921" y="20401"/>
                  </a:lnTo>
                  <a:lnTo>
                    <a:pt x="5988" y="20363"/>
                  </a:lnTo>
                  <a:lnTo>
                    <a:pt x="6059" y="20329"/>
                  </a:lnTo>
                  <a:lnTo>
                    <a:pt x="6134" y="20301"/>
                  </a:lnTo>
                  <a:lnTo>
                    <a:pt x="6219" y="20280"/>
                  </a:lnTo>
                  <a:lnTo>
                    <a:pt x="6299" y="20263"/>
                  </a:lnTo>
                  <a:lnTo>
                    <a:pt x="6388" y="20252"/>
                  </a:lnTo>
                  <a:lnTo>
                    <a:pt x="6476" y="20249"/>
                  </a:lnTo>
                  <a:close/>
                  <a:moveTo>
                    <a:pt x="8205" y="17547"/>
                  </a:moveTo>
                  <a:lnTo>
                    <a:pt x="13395" y="17547"/>
                  </a:lnTo>
                  <a:lnTo>
                    <a:pt x="13483" y="17550"/>
                  </a:lnTo>
                  <a:lnTo>
                    <a:pt x="13572" y="17561"/>
                  </a:lnTo>
                  <a:lnTo>
                    <a:pt x="13652" y="17578"/>
                  </a:lnTo>
                  <a:lnTo>
                    <a:pt x="13732" y="17599"/>
                  </a:lnTo>
                  <a:lnTo>
                    <a:pt x="13807" y="17630"/>
                  </a:lnTo>
                  <a:lnTo>
                    <a:pt x="13878" y="17661"/>
                  </a:lnTo>
                  <a:lnTo>
                    <a:pt x="13945" y="17703"/>
                  </a:lnTo>
                  <a:lnTo>
                    <a:pt x="14002" y="17744"/>
                  </a:lnTo>
                  <a:lnTo>
                    <a:pt x="14064" y="17796"/>
                  </a:lnTo>
                  <a:lnTo>
                    <a:pt x="14113" y="17848"/>
                  </a:lnTo>
                  <a:lnTo>
                    <a:pt x="14158" y="17904"/>
                  </a:lnTo>
                  <a:lnTo>
                    <a:pt x="14189" y="17962"/>
                  </a:lnTo>
                  <a:lnTo>
                    <a:pt x="14215" y="18021"/>
                  </a:lnTo>
                  <a:lnTo>
                    <a:pt x="14237" y="18087"/>
                  </a:lnTo>
                  <a:lnTo>
                    <a:pt x="14255" y="18153"/>
                  </a:lnTo>
                  <a:lnTo>
                    <a:pt x="14260" y="18222"/>
                  </a:lnTo>
                  <a:lnTo>
                    <a:pt x="14255" y="18292"/>
                  </a:lnTo>
                  <a:lnTo>
                    <a:pt x="14237" y="18361"/>
                  </a:lnTo>
                  <a:lnTo>
                    <a:pt x="14215" y="18423"/>
                  </a:lnTo>
                  <a:lnTo>
                    <a:pt x="14189" y="18489"/>
                  </a:lnTo>
                  <a:lnTo>
                    <a:pt x="14158" y="18544"/>
                  </a:lnTo>
                  <a:lnTo>
                    <a:pt x="14113" y="18600"/>
                  </a:lnTo>
                  <a:lnTo>
                    <a:pt x="14064" y="18655"/>
                  </a:lnTo>
                  <a:lnTo>
                    <a:pt x="14002" y="18700"/>
                  </a:lnTo>
                  <a:lnTo>
                    <a:pt x="13945" y="18745"/>
                  </a:lnTo>
                  <a:lnTo>
                    <a:pt x="13878" y="18784"/>
                  </a:lnTo>
                  <a:lnTo>
                    <a:pt x="13807" y="18818"/>
                  </a:lnTo>
                  <a:lnTo>
                    <a:pt x="13732" y="18846"/>
                  </a:lnTo>
                  <a:lnTo>
                    <a:pt x="13652" y="18867"/>
                  </a:lnTo>
                  <a:lnTo>
                    <a:pt x="13572" y="18884"/>
                  </a:lnTo>
                  <a:lnTo>
                    <a:pt x="13483" y="18894"/>
                  </a:lnTo>
                  <a:lnTo>
                    <a:pt x="13395" y="18898"/>
                  </a:lnTo>
                  <a:lnTo>
                    <a:pt x="8205" y="18898"/>
                  </a:lnTo>
                  <a:lnTo>
                    <a:pt x="8121" y="18894"/>
                  </a:lnTo>
                  <a:lnTo>
                    <a:pt x="8037" y="18884"/>
                  </a:lnTo>
                  <a:lnTo>
                    <a:pt x="7948" y="18867"/>
                  </a:lnTo>
                  <a:lnTo>
                    <a:pt x="7873" y="18846"/>
                  </a:lnTo>
                  <a:lnTo>
                    <a:pt x="7797" y="18818"/>
                  </a:lnTo>
                  <a:lnTo>
                    <a:pt x="7726" y="18784"/>
                  </a:lnTo>
                  <a:lnTo>
                    <a:pt x="7660" y="18745"/>
                  </a:lnTo>
                  <a:lnTo>
                    <a:pt x="7598" y="18700"/>
                  </a:lnTo>
                  <a:lnTo>
                    <a:pt x="7540" y="18655"/>
                  </a:lnTo>
                  <a:lnTo>
                    <a:pt x="7491" y="18600"/>
                  </a:lnTo>
                  <a:lnTo>
                    <a:pt x="7447" y="18544"/>
                  </a:lnTo>
                  <a:lnTo>
                    <a:pt x="7411" y="18489"/>
                  </a:lnTo>
                  <a:lnTo>
                    <a:pt x="7380" y="18423"/>
                  </a:lnTo>
                  <a:lnTo>
                    <a:pt x="7363" y="18361"/>
                  </a:lnTo>
                  <a:lnTo>
                    <a:pt x="7349" y="18292"/>
                  </a:lnTo>
                  <a:lnTo>
                    <a:pt x="7340" y="18222"/>
                  </a:lnTo>
                  <a:lnTo>
                    <a:pt x="7349" y="18153"/>
                  </a:lnTo>
                  <a:lnTo>
                    <a:pt x="7363" y="18087"/>
                  </a:lnTo>
                  <a:lnTo>
                    <a:pt x="7380" y="18021"/>
                  </a:lnTo>
                  <a:lnTo>
                    <a:pt x="7411" y="17962"/>
                  </a:lnTo>
                  <a:lnTo>
                    <a:pt x="7447" y="17904"/>
                  </a:lnTo>
                  <a:lnTo>
                    <a:pt x="7491" y="17848"/>
                  </a:lnTo>
                  <a:lnTo>
                    <a:pt x="7540" y="17796"/>
                  </a:lnTo>
                  <a:lnTo>
                    <a:pt x="7598" y="17744"/>
                  </a:lnTo>
                  <a:lnTo>
                    <a:pt x="7660" y="17703"/>
                  </a:lnTo>
                  <a:lnTo>
                    <a:pt x="7726" y="17661"/>
                  </a:lnTo>
                  <a:lnTo>
                    <a:pt x="7797" y="17630"/>
                  </a:lnTo>
                  <a:lnTo>
                    <a:pt x="7873" y="17599"/>
                  </a:lnTo>
                  <a:lnTo>
                    <a:pt x="7948" y="17578"/>
                  </a:lnTo>
                  <a:lnTo>
                    <a:pt x="8037" y="17561"/>
                  </a:lnTo>
                  <a:lnTo>
                    <a:pt x="8121" y="17550"/>
                  </a:lnTo>
                  <a:lnTo>
                    <a:pt x="8205" y="17547"/>
                  </a:lnTo>
                  <a:close/>
                  <a:moveTo>
                    <a:pt x="9935" y="14862"/>
                  </a:moveTo>
                  <a:lnTo>
                    <a:pt x="11665" y="14862"/>
                  </a:lnTo>
                  <a:lnTo>
                    <a:pt x="11842" y="14876"/>
                  </a:lnTo>
                  <a:lnTo>
                    <a:pt x="11922" y="14893"/>
                  </a:lnTo>
                  <a:lnTo>
                    <a:pt x="12006" y="14914"/>
                  </a:lnTo>
                  <a:lnTo>
                    <a:pt x="12077" y="14945"/>
                  </a:lnTo>
                  <a:lnTo>
                    <a:pt x="12148" y="14980"/>
                  </a:lnTo>
                  <a:lnTo>
                    <a:pt x="12219" y="15018"/>
                  </a:lnTo>
                  <a:lnTo>
                    <a:pt x="12281" y="15059"/>
                  </a:lnTo>
                  <a:lnTo>
                    <a:pt x="12335" y="15108"/>
                  </a:lnTo>
                  <a:lnTo>
                    <a:pt x="12383" y="15160"/>
                  </a:lnTo>
                  <a:lnTo>
                    <a:pt x="12428" y="15215"/>
                  </a:lnTo>
                  <a:lnTo>
                    <a:pt x="12468" y="15274"/>
                  </a:lnTo>
                  <a:lnTo>
                    <a:pt x="12494" y="15337"/>
                  </a:lnTo>
                  <a:lnTo>
                    <a:pt x="12516" y="15402"/>
                  </a:lnTo>
                  <a:lnTo>
                    <a:pt x="12525" y="15465"/>
                  </a:lnTo>
                  <a:lnTo>
                    <a:pt x="12530" y="15534"/>
                  </a:lnTo>
                  <a:lnTo>
                    <a:pt x="12525" y="15607"/>
                  </a:lnTo>
                  <a:lnTo>
                    <a:pt x="12516" y="15673"/>
                  </a:lnTo>
                  <a:lnTo>
                    <a:pt x="12494" y="15738"/>
                  </a:lnTo>
                  <a:lnTo>
                    <a:pt x="12468" y="15801"/>
                  </a:lnTo>
                  <a:lnTo>
                    <a:pt x="12428" y="15860"/>
                  </a:lnTo>
                  <a:lnTo>
                    <a:pt x="12383" y="15915"/>
                  </a:lnTo>
                  <a:lnTo>
                    <a:pt x="12335" y="15967"/>
                  </a:lnTo>
                  <a:lnTo>
                    <a:pt x="12281" y="16012"/>
                  </a:lnTo>
                  <a:lnTo>
                    <a:pt x="12219" y="16061"/>
                  </a:lnTo>
                  <a:lnTo>
                    <a:pt x="12148" y="16099"/>
                  </a:lnTo>
                  <a:lnTo>
                    <a:pt x="12077" y="16133"/>
                  </a:lnTo>
                  <a:lnTo>
                    <a:pt x="12006" y="16158"/>
                  </a:lnTo>
                  <a:lnTo>
                    <a:pt x="11922" y="16185"/>
                  </a:lnTo>
                  <a:lnTo>
                    <a:pt x="11842" y="16196"/>
                  </a:lnTo>
                  <a:lnTo>
                    <a:pt x="11754" y="16210"/>
                  </a:lnTo>
                  <a:lnTo>
                    <a:pt x="11665" y="16213"/>
                  </a:lnTo>
                  <a:lnTo>
                    <a:pt x="9935" y="16213"/>
                  </a:lnTo>
                  <a:lnTo>
                    <a:pt x="9851" y="16210"/>
                  </a:lnTo>
                  <a:lnTo>
                    <a:pt x="9762" y="16196"/>
                  </a:lnTo>
                  <a:lnTo>
                    <a:pt x="9678" y="16185"/>
                  </a:lnTo>
                  <a:lnTo>
                    <a:pt x="9602" y="16158"/>
                  </a:lnTo>
                  <a:lnTo>
                    <a:pt x="9527" y="16133"/>
                  </a:lnTo>
                  <a:lnTo>
                    <a:pt x="9456" y="16099"/>
                  </a:lnTo>
                  <a:lnTo>
                    <a:pt x="9390" y="16061"/>
                  </a:lnTo>
                  <a:lnTo>
                    <a:pt x="9270" y="15967"/>
                  </a:lnTo>
                  <a:lnTo>
                    <a:pt x="9221" y="15915"/>
                  </a:lnTo>
                  <a:lnTo>
                    <a:pt x="9177" y="15860"/>
                  </a:lnTo>
                  <a:lnTo>
                    <a:pt x="9141" y="15801"/>
                  </a:lnTo>
                  <a:lnTo>
                    <a:pt x="9115" y="15738"/>
                  </a:lnTo>
                  <a:lnTo>
                    <a:pt x="9092" y="15673"/>
                  </a:lnTo>
                  <a:lnTo>
                    <a:pt x="9079" y="15607"/>
                  </a:lnTo>
                  <a:lnTo>
                    <a:pt x="9070" y="15534"/>
                  </a:lnTo>
                  <a:lnTo>
                    <a:pt x="9079" y="15465"/>
                  </a:lnTo>
                  <a:lnTo>
                    <a:pt x="9092" y="15402"/>
                  </a:lnTo>
                  <a:lnTo>
                    <a:pt x="9115" y="15337"/>
                  </a:lnTo>
                  <a:lnTo>
                    <a:pt x="9141" y="15274"/>
                  </a:lnTo>
                  <a:lnTo>
                    <a:pt x="9177" y="15215"/>
                  </a:lnTo>
                  <a:lnTo>
                    <a:pt x="9221" y="15160"/>
                  </a:lnTo>
                  <a:lnTo>
                    <a:pt x="9270" y="15108"/>
                  </a:lnTo>
                  <a:lnTo>
                    <a:pt x="9327" y="15059"/>
                  </a:lnTo>
                  <a:lnTo>
                    <a:pt x="9390" y="15018"/>
                  </a:lnTo>
                  <a:lnTo>
                    <a:pt x="9456" y="14980"/>
                  </a:lnTo>
                  <a:lnTo>
                    <a:pt x="9527" y="14945"/>
                  </a:lnTo>
                  <a:lnTo>
                    <a:pt x="9602" y="14914"/>
                  </a:lnTo>
                  <a:lnTo>
                    <a:pt x="9678" y="14893"/>
                  </a:lnTo>
                  <a:lnTo>
                    <a:pt x="9762" y="14876"/>
                  </a:lnTo>
                  <a:lnTo>
                    <a:pt x="9851" y="14869"/>
                  </a:lnTo>
                  <a:lnTo>
                    <a:pt x="9935" y="14862"/>
                  </a:lnTo>
                  <a:close/>
                  <a:moveTo>
                    <a:pt x="16509" y="11657"/>
                  </a:moveTo>
                  <a:lnTo>
                    <a:pt x="16753" y="11817"/>
                  </a:lnTo>
                  <a:lnTo>
                    <a:pt x="16983" y="11972"/>
                  </a:lnTo>
                  <a:lnTo>
                    <a:pt x="17205" y="12135"/>
                  </a:lnTo>
                  <a:lnTo>
                    <a:pt x="17426" y="12297"/>
                  </a:lnTo>
                  <a:lnTo>
                    <a:pt x="17630" y="12463"/>
                  </a:lnTo>
                  <a:lnTo>
                    <a:pt x="17834" y="12626"/>
                  </a:lnTo>
                  <a:lnTo>
                    <a:pt x="18024" y="12796"/>
                  </a:lnTo>
                  <a:lnTo>
                    <a:pt x="18219" y="12965"/>
                  </a:lnTo>
                  <a:lnTo>
                    <a:pt x="18574" y="13304"/>
                  </a:lnTo>
                  <a:lnTo>
                    <a:pt x="18738" y="13477"/>
                  </a:lnTo>
                  <a:lnTo>
                    <a:pt x="18902" y="13647"/>
                  </a:lnTo>
                  <a:lnTo>
                    <a:pt x="19052" y="13823"/>
                  </a:lnTo>
                  <a:lnTo>
                    <a:pt x="19207" y="13993"/>
                  </a:lnTo>
                  <a:lnTo>
                    <a:pt x="19349" y="14169"/>
                  </a:lnTo>
                  <a:lnTo>
                    <a:pt x="19487" y="14342"/>
                  </a:lnTo>
                  <a:lnTo>
                    <a:pt x="19744" y="14688"/>
                  </a:lnTo>
                  <a:lnTo>
                    <a:pt x="19863" y="14864"/>
                  </a:lnTo>
                  <a:lnTo>
                    <a:pt x="19978" y="15034"/>
                  </a:lnTo>
                  <a:lnTo>
                    <a:pt x="20089" y="15210"/>
                  </a:lnTo>
                  <a:lnTo>
                    <a:pt x="20191" y="15380"/>
                  </a:lnTo>
                  <a:lnTo>
                    <a:pt x="20289" y="15549"/>
                  </a:lnTo>
                  <a:lnTo>
                    <a:pt x="20382" y="15722"/>
                  </a:lnTo>
                  <a:lnTo>
                    <a:pt x="20475" y="15892"/>
                  </a:lnTo>
                  <a:lnTo>
                    <a:pt x="20559" y="16058"/>
                  </a:lnTo>
                  <a:lnTo>
                    <a:pt x="20639" y="16224"/>
                  </a:lnTo>
                  <a:lnTo>
                    <a:pt x="20718" y="16390"/>
                  </a:lnTo>
                  <a:lnTo>
                    <a:pt x="20789" y="16553"/>
                  </a:lnTo>
                  <a:lnTo>
                    <a:pt x="20851" y="16715"/>
                  </a:lnTo>
                  <a:lnTo>
                    <a:pt x="20980" y="17037"/>
                  </a:lnTo>
                  <a:lnTo>
                    <a:pt x="21046" y="17217"/>
                  </a:lnTo>
                  <a:lnTo>
                    <a:pt x="21104" y="17400"/>
                  </a:lnTo>
                  <a:lnTo>
                    <a:pt x="21157" y="17580"/>
                  </a:lnTo>
                  <a:lnTo>
                    <a:pt x="21210" y="17753"/>
                  </a:lnTo>
                  <a:lnTo>
                    <a:pt x="21259" y="17933"/>
                  </a:lnTo>
                  <a:lnTo>
                    <a:pt x="21303" y="18102"/>
                  </a:lnTo>
                  <a:lnTo>
                    <a:pt x="21383" y="18448"/>
                  </a:lnTo>
                  <a:lnTo>
                    <a:pt x="21445" y="18784"/>
                  </a:lnTo>
                  <a:lnTo>
                    <a:pt x="21498" y="19106"/>
                  </a:lnTo>
                  <a:lnTo>
                    <a:pt x="21538" y="19424"/>
                  </a:lnTo>
                  <a:lnTo>
                    <a:pt x="21565" y="19722"/>
                  </a:lnTo>
                  <a:lnTo>
                    <a:pt x="21587" y="20012"/>
                  </a:lnTo>
                  <a:lnTo>
                    <a:pt x="21596" y="20289"/>
                  </a:lnTo>
                  <a:lnTo>
                    <a:pt x="21600" y="20548"/>
                  </a:lnTo>
                  <a:lnTo>
                    <a:pt x="21600" y="20794"/>
                  </a:lnTo>
                  <a:lnTo>
                    <a:pt x="21591" y="21022"/>
                  </a:lnTo>
                  <a:lnTo>
                    <a:pt x="21578" y="21233"/>
                  </a:lnTo>
                  <a:lnTo>
                    <a:pt x="21565" y="21424"/>
                  </a:lnTo>
                  <a:lnTo>
                    <a:pt x="21547" y="21600"/>
                  </a:lnTo>
                  <a:lnTo>
                    <a:pt x="17971" y="21600"/>
                  </a:lnTo>
                  <a:lnTo>
                    <a:pt x="18002" y="21399"/>
                  </a:lnTo>
                  <a:lnTo>
                    <a:pt x="18016" y="21264"/>
                  </a:lnTo>
                  <a:lnTo>
                    <a:pt x="18033" y="21109"/>
                  </a:lnTo>
                  <a:lnTo>
                    <a:pt x="18042" y="20939"/>
                  </a:lnTo>
                  <a:lnTo>
                    <a:pt x="18047" y="20742"/>
                  </a:lnTo>
                  <a:lnTo>
                    <a:pt x="18055" y="20531"/>
                  </a:lnTo>
                  <a:lnTo>
                    <a:pt x="18047" y="20306"/>
                  </a:lnTo>
                  <a:lnTo>
                    <a:pt x="18038" y="20067"/>
                  </a:lnTo>
                  <a:lnTo>
                    <a:pt x="18020" y="19811"/>
                  </a:lnTo>
                  <a:lnTo>
                    <a:pt x="17989" y="19545"/>
                  </a:lnTo>
                  <a:lnTo>
                    <a:pt x="17949" y="19268"/>
                  </a:lnTo>
                  <a:lnTo>
                    <a:pt x="17896" y="18978"/>
                  </a:lnTo>
                  <a:lnTo>
                    <a:pt x="17829" y="18680"/>
                  </a:lnTo>
                  <a:lnTo>
                    <a:pt x="17790" y="18531"/>
                  </a:lnTo>
                  <a:lnTo>
                    <a:pt x="17754" y="18376"/>
                  </a:lnTo>
                  <a:lnTo>
                    <a:pt x="17705" y="18220"/>
                  </a:lnTo>
                  <a:lnTo>
                    <a:pt x="17652" y="18061"/>
                  </a:lnTo>
                  <a:lnTo>
                    <a:pt x="17599" y="17902"/>
                  </a:lnTo>
                  <a:lnTo>
                    <a:pt x="17546" y="17746"/>
                  </a:lnTo>
                  <a:lnTo>
                    <a:pt x="17479" y="17584"/>
                  </a:lnTo>
                  <a:lnTo>
                    <a:pt x="17413" y="17421"/>
                  </a:lnTo>
                  <a:lnTo>
                    <a:pt x="17262" y="17096"/>
                  </a:lnTo>
                  <a:lnTo>
                    <a:pt x="17178" y="16933"/>
                  </a:lnTo>
                  <a:lnTo>
                    <a:pt x="17089" y="16767"/>
                  </a:lnTo>
                  <a:lnTo>
                    <a:pt x="16992" y="16604"/>
                  </a:lnTo>
                  <a:lnTo>
                    <a:pt x="16895" y="16442"/>
                  </a:lnTo>
                  <a:lnTo>
                    <a:pt x="16788" y="16276"/>
                  </a:lnTo>
                  <a:lnTo>
                    <a:pt x="16682" y="16113"/>
                  </a:lnTo>
                  <a:lnTo>
                    <a:pt x="16562" y="15947"/>
                  </a:lnTo>
                  <a:lnTo>
                    <a:pt x="16438" y="15785"/>
                  </a:lnTo>
                  <a:lnTo>
                    <a:pt x="16310" y="15622"/>
                  </a:lnTo>
                  <a:lnTo>
                    <a:pt x="16172" y="15459"/>
                  </a:lnTo>
                  <a:lnTo>
                    <a:pt x="16031" y="15304"/>
                  </a:lnTo>
                  <a:lnTo>
                    <a:pt x="15875" y="15141"/>
                  </a:lnTo>
                  <a:lnTo>
                    <a:pt x="15725" y="14982"/>
                  </a:lnTo>
                  <a:lnTo>
                    <a:pt x="15561" y="14830"/>
                  </a:lnTo>
                  <a:lnTo>
                    <a:pt x="15384" y="14671"/>
                  </a:lnTo>
                  <a:lnTo>
                    <a:pt x="15211" y="14518"/>
                  </a:lnTo>
                  <a:lnTo>
                    <a:pt x="15025" y="14370"/>
                  </a:lnTo>
                  <a:lnTo>
                    <a:pt x="14825" y="14217"/>
                  </a:lnTo>
                  <a:lnTo>
                    <a:pt x="14626" y="14069"/>
                  </a:lnTo>
                  <a:lnTo>
                    <a:pt x="14418" y="13923"/>
                  </a:lnTo>
                  <a:lnTo>
                    <a:pt x="14196" y="13782"/>
                  </a:lnTo>
                  <a:lnTo>
                    <a:pt x="13970" y="13643"/>
                  </a:lnTo>
                  <a:lnTo>
                    <a:pt x="13735" y="13505"/>
                  </a:lnTo>
                  <a:lnTo>
                    <a:pt x="13492" y="13370"/>
                  </a:lnTo>
                  <a:lnTo>
                    <a:pt x="13235" y="13238"/>
                  </a:lnTo>
                  <a:lnTo>
                    <a:pt x="12973" y="13110"/>
                  </a:lnTo>
                  <a:lnTo>
                    <a:pt x="13226" y="13031"/>
                  </a:lnTo>
                  <a:lnTo>
                    <a:pt x="13470" y="12951"/>
                  </a:lnTo>
                  <a:lnTo>
                    <a:pt x="13718" y="12868"/>
                  </a:lnTo>
                  <a:lnTo>
                    <a:pt x="13953" y="12785"/>
                  </a:lnTo>
                  <a:lnTo>
                    <a:pt x="14187" y="12699"/>
                  </a:lnTo>
                  <a:lnTo>
                    <a:pt x="14418" y="12612"/>
                  </a:lnTo>
                  <a:lnTo>
                    <a:pt x="14648" y="12522"/>
                  </a:lnTo>
                  <a:lnTo>
                    <a:pt x="14865" y="12436"/>
                  </a:lnTo>
                  <a:lnTo>
                    <a:pt x="15082" y="12339"/>
                  </a:lnTo>
                  <a:lnTo>
                    <a:pt x="15304" y="12246"/>
                  </a:lnTo>
                  <a:lnTo>
                    <a:pt x="15512" y="12152"/>
                  </a:lnTo>
                  <a:lnTo>
                    <a:pt x="15720" y="12059"/>
                  </a:lnTo>
                  <a:lnTo>
                    <a:pt x="15920" y="11962"/>
                  </a:lnTo>
                  <a:lnTo>
                    <a:pt x="16124" y="11862"/>
                  </a:lnTo>
                  <a:lnTo>
                    <a:pt x="16319" y="11761"/>
                  </a:lnTo>
                  <a:lnTo>
                    <a:pt x="16509" y="11657"/>
                  </a:lnTo>
                  <a:close/>
                  <a:moveTo>
                    <a:pt x="9935" y="5404"/>
                  </a:moveTo>
                  <a:lnTo>
                    <a:pt x="11665" y="5404"/>
                  </a:lnTo>
                  <a:lnTo>
                    <a:pt x="11754" y="5408"/>
                  </a:lnTo>
                  <a:lnTo>
                    <a:pt x="11842" y="5418"/>
                  </a:lnTo>
                  <a:lnTo>
                    <a:pt x="11922" y="5436"/>
                  </a:lnTo>
                  <a:lnTo>
                    <a:pt x="12006" y="5456"/>
                  </a:lnTo>
                  <a:lnTo>
                    <a:pt x="12077" y="5484"/>
                  </a:lnTo>
                  <a:lnTo>
                    <a:pt x="12148" y="5519"/>
                  </a:lnTo>
                  <a:lnTo>
                    <a:pt x="12219" y="5557"/>
                  </a:lnTo>
                  <a:lnTo>
                    <a:pt x="12281" y="5602"/>
                  </a:lnTo>
                  <a:lnTo>
                    <a:pt x="12335" y="5654"/>
                  </a:lnTo>
                  <a:lnTo>
                    <a:pt x="12383" y="5702"/>
                  </a:lnTo>
                  <a:lnTo>
                    <a:pt x="12428" y="5758"/>
                  </a:lnTo>
                  <a:lnTo>
                    <a:pt x="12468" y="5820"/>
                  </a:lnTo>
                  <a:lnTo>
                    <a:pt x="12494" y="5879"/>
                  </a:lnTo>
                  <a:lnTo>
                    <a:pt x="12516" y="5941"/>
                  </a:lnTo>
                  <a:lnTo>
                    <a:pt x="12525" y="6011"/>
                  </a:lnTo>
                  <a:lnTo>
                    <a:pt x="12530" y="6080"/>
                  </a:lnTo>
                  <a:lnTo>
                    <a:pt x="12525" y="6149"/>
                  </a:lnTo>
                  <a:lnTo>
                    <a:pt x="12516" y="6215"/>
                  </a:lnTo>
                  <a:lnTo>
                    <a:pt x="12494" y="6281"/>
                  </a:lnTo>
                  <a:lnTo>
                    <a:pt x="12468" y="6343"/>
                  </a:lnTo>
                  <a:lnTo>
                    <a:pt x="12428" y="6402"/>
                  </a:lnTo>
                  <a:lnTo>
                    <a:pt x="12383" y="6457"/>
                  </a:lnTo>
                  <a:lnTo>
                    <a:pt x="12335" y="6506"/>
                  </a:lnTo>
                  <a:lnTo>
                    <a:pt x="12281" y="6558"/>
                  </a:lnTo>
                  <a:lnTo>
                    <a:pt x="12219" y="6603"/>
                  </a:lnTo>
                  <a:lnTo>
                    <a:pt x="12148" y="6641"/>
                  </a:lnTo>
                  <a:lnTo>
                    <a:pt x="12077" y="6676"/>
                  </a:lnTo>
                  <a:lnTo>
                    <a:pt x="12006" y="6700"/>
                  </a:lnTo>
                  <a:lnTo>
                    <a:pt x="11922" y="6724"/>
                  </a:lnTo>
                  <a:lnTo>
                    <a:pt x="11842" y="6742"/>
                  </a:lnTo>
                  <a:lnTo>
                    <a:pt x="11754" y="6752"/>
                  </a:lnTo>
                  <a:lnTo>
                    <a:pt x="11665" y="6755"/>
                  </a:lnTo>
                  <a:lnTo>
                    <a:pt x="9935" y="6755"/>
                  </a:lnTo>
                  <a:lnTo>
                    <a:pt x="9851" y="6752"/>
                  </a:lnTo>
                  <a:lnTo>
                    <a:pt x="9762" y="6742"/>
                  </a:lnTo>
                  <a:lnTo>
                    <a:pt x="9678" y="6724"/>
                  </a:lnTo>
                  <a:lnTo>
                    <a:pt x="9602" y="6700"/>
                  </a:lnTo>
                  <a:lnTo>
                    <a:pt x="9527" y="6676"/>
                  </a:lnTo>
                  <a:lnTo>
                    <a:pt x="9456" y="6641"/>
                  </a:lnTo>
                  <a:lnTo>
                    <a:pt x="9390" y="6603"/>
                  </a:lnTo>
                  <a:lnTo>
                    <a:pt x="9327" y="6558"/>
                  </a:lnTo>
                  <a:lnTo>
                    <a:pt x="9270" y="6506"/>
                  </a:lnTo>
                  <a:lnTo>
                    <a:pt x="9221" y="6457"/>
                  </a:lnTo>
                  <a:lnTo>
                    <a:pt x="9177" y="6402"/>
                  </a:lnTo>
                  <a:lnTo>
                    <a:pt x="9141" y="6343"/>
                  </a:lnTo>
                  <a:lnTo>
                    <a:pt x="9115" y="6281"/>
                  </a:lnTo>
                  <a:lnTo>
                    <a:pt x="9092" y="6215"/>
                  </a:lnTo>
                  <a:lnTo>
                    <a:pt x="9079" y="6149"/>
                  </a:lnTo>
                  <a:lnTo>
                    <a:pt x="9070" y="6080"/>
                  </a:lnTo>
                  <a:lnTo>
                    <a:pt x="9079" y="6011"/>
                  </a:lnTo>
                  <a:lnTo>
                    <a:pt x="9092" y="5941"/>
                  </a:lnTo>
                  <a:lnTo>
                    <a:pt x="9115" y="5879"/>
                  </a:lnTo>
                  <a:lnTo>
                    <a:pt x="9141" y="5820"/>
                  </a:lnTo>
                  <a:lnTo>
                    <a:pt x="9177" y="5758"/>
                  </a:lnTo>
                  <a:lnTo>
                    <a:pt x="9221" y="5702"/>
                  </a:lnTo>
                  <a:lnTo>
                    <a:pt x="9270" y="5654"/>
                  </a:lnTo>
                  <a:lnTo>
                    <a:pt x="9327" y="5602"/>
                  </a:lnTo>
                  <a:lnTo>
                    <a:pt x="9390" y="5557"/>
                  </a:lnTo>
                  <a:lnTo>
                    <a:pt x="9456" y="5519"/>
                  </a:lnTo>
                  <a:lnTo>
                    <a:pt x="9527" y="5484"/>
                  </a:lnTo>
                  <a:lnTo>
                    <a:pt x="9602" y="5456"/>
                  </a:lnTo>
                  <a:lnTo>
                    <a:pt x="9678" y="5436"/>
                  </a:lnTo>
                  <a:lnTo>
                    <a:pt x="9762" y="5418"/>
                  </a:lnTo>
                  <a:lnTo>
                    <a:pt x="9851" y="5408"/>
                  </a:lnTo>
                  <a:lnTo>
                    <a:pt x="9935" y="5404"/>
                  </a:lnTo>
                  <a:close/>
                  <a:moveTo>
                    <a:pt x="8205" y="2702"/>
                  </a:moveTo>
                  <a:lnTo>
                    <a:pt x="13395" y="2702"/>
                  </a:lnTo>
                  <a:lnTo>
                    <a:pt x="13483" y="2706"/>
                  </a:lnTo>
                  <a:lnTo>
                    <a:pt x="13572" y="2719"/>
                  </a:lnTo>
                  <a:lnTo>
                    <a:pt x="13652" y="2733"/>
                  </a:lnTo>
                  <a:lnTo>
                    <a:pt x="13732" y="2758"/>
                  </a:lnTo>
                  <a:lnTo>
                    <a:pt x="13807" y="2789"/>
                  </a:lnTo>
                  <a:lnTo>
                    <a:pt x="13878" y="2816"/>
                  </a:lnTo>
                  <a:lnTo>
                    <a:pt x="13945" y="2862"/>
                  </a:lnTo>
                  <a:lnTo>
                    <a:pt x="14002" y="2903"/>
                  </a:lnTo>
                  <a:lnTo>
                    <a:pt x="14064" y="2952"/>
                  </a:lnTo>
                  <a:lnTo>
                    <a:pt x="14113" y="3000"/>
                  </a:lnTo>
                  <a:lnTo>
                    <a:pt x="14158" y="3059"/>
                  </a:lnTo>
                  <a:lnTo>
                    <a:pt x="14189" y="3118"/>
                  </a:lnTo>
                  <a:lnTo>
                    <a:pt x="14215" y="3180"/>
                  </a:lnTo>
                  <a:lnTo>
                    <a:pt x="14237" y="3246"/>
                  </a:lnTo>
                  <a:lnTo>
                    <a:pt x="14255" y="3308"/>
                  </a:lnTo>
                  <a:lnTo>
                    <a:pt x="14260" y="3381"/>
                  </a:lnTo>
                  <a:lnTo>
                    <a:pt x="14255" y="3450"/>
                  </a:lnTo>
                  <a:lnTo>
                    <a:pt x="14237" y="3516"/>
                  </a:lnTo>
                  <a:lnTo>
                    <a:pt x="14215" y="3582"/>
                  </a:lnTo>
                  <a:lnTo>
                    <a:pt x="14189" y="3644"/>
                  </a:lnTo>
                  <a:lnTo>
                    <a:pt x="14158" y="3703"/>
                  </a:lnTo>
                  <a:lnTo>
                    <a:pt x="14113" y="3759"/>
                  </a:lnTo>
                  <a:lnTo>
                    <a:pt x="14064" y="3811"/>
                  </a:lnTo>
                  <a:lnTo>
                    <a:pt x="14002" y="3856"/>
                  </a:lnTo>
                  <a:lnTo>
                    <a:pt x="13945" y="3901"/>
                  </a:lnTo>
                  <a:lnTo>
                    <a:pt x="13878" y="3939"/>
                  </a:lnTo>
                  <a:lnTo>
                    <a:pt x="13807" y="3974"/>
                  </a:lnTo>
                  <a:lnTo>
                    <a:pt x="13732" y="4001"/>
                  </a:lnTo>
                  <a:lnTo>
                    <a:pt x="13652" y="4022"/>
                  </a:lnTo>
                  <a:lnTo>
                    <a:pt x="13572" y="4039"/>
                  </a:lnTo>
                  <a:lnTo>
                    <a:pt x="13483" y="4053"/>
                  </a:lnTo>
                  <a:lnTo>
                    <a:pt x="8121" y="4053"/>
                  </a:lnTo>
                  <a:lnTo>
                    <a:pt x="8037" y="4039"/>
                  </a:lnTo>
                  <a:lnTo>
                    <a:pt x="7948" y="4022"/>
                  </a:lnTo>
                  <a:lnTo>
                    <a:pt x="7873" y="4001"/>
                  </a:lnTo>
                  <a:lnTo>
                    <a:pt x="7797" y="3974"/>
                  </a:lnTo>
                  <a:lnTo>
                    <a:pt x="7726" y="3939"/>
                  </a:lnTo>
                  <a:lnTo>
                    <a:pt x="7660" y="3901"/>
                  </a:lnTo>
                  <a:lnTo>
                    <a:pt x="7598" y="3856"/>
                  </a:lnTo>
                  <a:lnTo>
                    <a:pt x="7540" y="3811"/>
                  </a:lnTo>
                  <a:lnTo>
                    <a:pt x="7491" y="3759"/>
                  </a:lnTo>
                  <a:lnTo>
                    <a:pt x="7447" y="3703"/>
                  </a:lnTo>
                  <a:lnTo>
                    <a:pt x="7411" y="3644"/>
                  </a:lnTo>
                  <a:lnTo>
                    <a:pt x="7380" y="3582"/>
                  </a:lnTo>
                  <a:lnTo>
                    <a:pt x="7363" y="3516"/>
                  </a:lnTo>
                  <a:lnTo>
                    <a:pt x="7349" y="3450"/>
                  </a:lnTo>
                  <a:lnTo>
                    <a:pt x="7340" y="3381"/>
                  </a:lnTo>
                  <a:lnTo>
                    <a:pt x="7349" y="3308"/>
                  </a:lnTo>
                  <a:lnTo>
                    <a:pt x="7363" y="3246"/>
                  </a:lnTo>
                  <a:lnTo>
                    <a:pt x="7380" y="3180"/>
                  </a:lnTo>
                  <a:lnTo>
                    <a:pt x="7411" y="3118"/>
                  </a:lnTo>
                  <a:lnTo>
                    <a:pt x="7447" y="3059"/>
                  </a:lnTo>
                  <a:lnTo>
                    <a:pt x="7491" y="3000"/>
                  </a:lnTo>
                  <a:lnTo>
                    <a:pt x="7540" y="2952"/>
                  </a:lnTo>
                  <a:lnTo>
                    <a:pt x="7598" y="2903"/>
                  </a:lnTo>
                  <a:lnTo>
                    <a:pt x="7660" y="2862"/>
                  </a:lnTo>
                  <a:lnTo>
                    <a:pt x="7726" y="2816"/>
                  </a:lnTo>
                  <a:lnTo>
                    <a:pt x="7797" y="2789"/>
                  </a:lnTo>
                  <a:lnTo>
                    <a:pt x="7873" y="2758"/>
                  </a:lnTo>
                  <a:lnTo>
                    <a:pt x="7948" y="2733"/>
                  </a:lnTo>
                  <a:lnTo>
                    <a:pt x="8037" y="2719"/>
                  </a:lnTo>
                  <a:lnTo>
                    <a:pt x="8121" y="2706"/>
                  </a:lnTo>
                  <a:lnTo>
                    <a:pt x="8205" y="2702"/>
                  </a:lnTo>
                  <a:close/>
                  <a:moveTo>
                    <a:pt x="17969" y="0"/>
                  </a:moveTo>
                  <a:lnTo>
                    <a:pt x="21547" y="0"/>
                  </a:lnTo>
                  <a:lnTo>
                    <a:pt x="21565" y="173"/>
                  </a:lnTo>
                  <a:lnTo>
                    <a:pt x="21578" y="364"/>
                  </a:lnTo>
                  <a:lnTo>
                    <a:pt x="21591" y="578"/>
                  </a:lnTo>
                  <a:lnTo>
                    <a:pt x="21600" y="804"/>
                  </a:lnTo>
                  <a:lnTo>
                    <a:pt x="21600" y="1053"/>
                  </a:lnTo>
                  <a:lnTo>
                    <a:pt x="21596" y="1313"/>
                  </a:lnTo>
                  <a:lnTo>
                    <a:pt x="21587" y="1590"/>
                  </a:lnTo>
                  <a:lnTo>
                    <a:pt x="21565" y="1877"/>
                  </a:lnTo>
                  <a:lnTo>
                    <a:pt x="21538" y="2182"/>
                  </a:lnTo>
                  <a:lnTo>
                    <a:pt x="21498" y="2497"/>
                  </a:lnTo>
                  <a:lnTo>
                    <a:pt x="21445" y="2823"/>
                  </a:lnTo>
                  <a:lnTo>
                    <a:pt x="21383" y="3155"/>
                  </a:lnTo>
                  <a:lnTo>
                    <a:pt x="21303" y="3502"/>
                  </a:lnTo>
                  <a:lnTo>
                    <a:pt x="21259" y="3672"/>
                  </a:lnTo>
                  <a:lnTo>
                    <a:pt x="21210" y="3852"/>
                  </a:lnTo>
                  <a:lnTo>
                    <a:pt x="21157" y="4028"/>
                  </a:lnTo>
                  <a:lnTo>
                    <a:pt x="21103" y="4208"/>
                  </a:lnTo>
                  <a:lnTo>
                    <a:pt x="21046" y="4392"/>
                  </a:lnTo>
                  <a:lnTo>
                    <a:pt x="20979" y="4572"/>
                  </a:lnTo>
                  <a:lnTo>
                    <a:pt x="20886" y="4815"/>
                  </a:lnTo>
                  <a:lnTo>
                    <a:pt x="20789" y="5057"/>
                  </a:lnTo>
                  <a:lnTo>
                    <a:pt x="20673" y="5306"/>
                  </a:lnTo>
                  <a:lnTo>
                    <a:pt x="20549" y="5559"/>
                  </a:lnTo>
                  <a:lnTo>
                    <a:pt x="20421" y="5816"/>
                  </a:lnTo>
                  <a:lnTo>
                    <a:pt x="20283" y="6075"/>
                  </a:lnTo>
                  <a:lnTo>
                    <a:pt x="20128" y="6332"/>
                  </a:lnTo>
                  <a:lnTo>
                    <a:pt x="19960" y="6598"/>
                  </a:lnTo>
                  <a:lnTo>
                    <a:pt x="19787" y="6858"/>
                  </a:lnTo>
                  <a:lnTo>
                    <a:pt x="19596" y="7121"/>
                  </a:lnTo>
                  <a:lnTo>
                    <a:pt x="19392" y="7388"/>
                  </a:lnTo>
                  <a:lnTo>
                    <a:pt x="19179" y="7648"/>
                  </a:lnTo>
                  <a:lnTo>
                    <a:pt x="18949" y="7915"/>
                  </a:lnTo>
                  <a:lnTo>
                    <a:pt x="18700" y="8174"/>
                  </a:lnTo>
                  <a:lnTo>
                    <a:pt x="18576" y="8303"/>
                  </a:lnTo>
                  <a:lnTo>
                    <a:pt x="18310" y="8559"/>
                  </a:lnTo>
                  <a:lnTo>
                    <a:pt x="18173" y="8691"/>
                  </a:lnTo>
                  <a:lnTo>
                    <a:pt x="18031" y="8815"/>
                  </a:lnTo>
                  <a:lnTo>
                    <a:pt x="17880" y="8943"/>
                  </a:lnTo>
                  <a:lnTo>
                    <a:pt x="17730" y="9072"/>
                  </a:lnTo>
                  <a:lnTo>
                    <a:pt x="17574" y="9196"/>
                  </a:lnTo>
                  <a:lnTo>
                    <a:pt x="17415" y="9321"/>
                  </a:lnTo>
                  <a:lnTo>
                    <a:pt x="17251" y="9442"/>
                  </a:lnTo>
                  <a:lnTo>
                    <a:pt x="17082" y="9567"/>
                  </a:lnTo>
                  <a:lnTo>
                    <a:pt x="16914" y="9688"/>
                  </a:lnTo>
                  <a:lnTo>
                    <a:pt x="16736" y="9806"/>
                  </a:lnTo>
                  <a:lnTo>
                    <a:pt x="16559" y="9927"/>
                  </a:lnTo>
                  <a:lnTo>
                    <a:pt x="16373" y="10041"/>
                  </a:lnTo>
                  <a:lnTo>
                    <a:pt x="16178" y="10163"/>
                  </a:lnTo>
                  <a:lnTo>
                    <a:pt x="15987" y="10277"/>
                  </a:lnTo>
                  <a:lnTo>
                    <a:pt x="15788" y="10388"/>
                  </a:lnTo>
                  <a:lnTo>
                    <a:pt x="15584" y="10499"/>
                  </a:lnTo>
                  <a:lnTo>
                    <a:pt x="15375" y="10609"/>
                  </a:lnTo>
                  <a:lnTo>
                    <a:pt x="15163" y="10720"/>
                  </a:lnTo>
                  <a:lnTo>
                    <a:pt x="14950" y="10828"/>
                  </a:lnTo>
                  <a:lnTo>
                    <a:pt x="14724" y="10932"/>
                  </a:lnTo>
                  <a:lnTo>
                    <a:pt x="14493" y="11039"/>
                  </a:lnTo>
                  <a:lnTo>
                    <a:pt x="14267" y="11139"/>
                  </a:lnTo>
                  <a:lnTo>
                    <a:pt x="14028" y="11240"/>
                  </a:lnTo>
                  <a:lnTo>
                    <a:pt x="13784" y="11337"/>
                  </a:lnTo>
                  <a:lnTo>
                    <a:pt x="13287" y="11524"/>
                  </a:lnTo>
                  <a:lnTo>
                    <a:pt x="13030" y="11621"/>
                  </a:lnTo>
                  <a:lnTo>
                    <a:pt x="12764" y="11708"/>
                  </a:lnTo>
                  <a:lnTo>
                    <a:pt x="12498" y="11794"/>
                  </a:lnTo>
                  <a:lnTo>
                    <a:pt x="12219" y="11881"/>
                  </a:lnTo>
                  <a:lnTo>
                    <a:pt x="11939" y="11960"/>
                  </a:lnTo>
                  <a:lnTo>
                    <a:pt x="11656" y="12043"/>
                  </a:lnTo>
                  <a:lnTo>
                    <a:pt x="11363" y="12120"/>
                  </a:lnTo>
                  <a:lnTo>
                    <a:pt x="10973" y="12227"/>
                  </a:lnTo>
                  <a:lnTo>
                    <a:pt x="10587" y="12341"/>
                  </a:lnTo>
                  <a:lnTo>
                    <a:pt x="10224" y="12463"/>
                  </a:lnTo>
                  <a:lnTo>
                    <a:pt x="9865" y="12584"/>
                  </a:lnTo>
                  <a:lnTo>
                    <a:pt x="9523" y="12712"/>
                  </a:lnTo>
                  <a:lnTo>
                    <a:pt x="9195" y="12851"/>
                  </a:lnTo>
                  <a:lnTo>
                    <a:pt x="8871" y="12986"/>
                  </a:lnTo>
                  <a:lnTo>
                    <a:pt x="8566" y="13131"/>
                  </a:lnTo>
                  <a:lnTo>
                    <a:pt x="8268" y="13277"/>
                  </a:lnTo>
                  <a:lnTo>
                    <a:pt x="7989" y="13432"/>
                  </a:lnTo>
                  <a:lnTo>
                    <a:pt x="7714" y="13585"/>
                  </a:lnTo>
                  <a:lnTo>
                    <a:pt x="7453" y="13744"/>
                  </a:lnTo>
                  <a:lnTo>
                    <a:pt x="7209" y="13907"/>
                  </a:lnTo>
                  <a:lnTo>
                    <a:pt x="6965" y="14073"/>
                  </a:lnTo>
                  <a:lnTo>
                    <a:pt x="6734" y="14240"/>
                  </a:lnTo>
                  <a:lnTo>
                    <a:pt x="6517" y="14416"/>
                  </a:lnTo>
                  <a:lnTo>
                    <a:pt x="6309" y="14586"/>
                  </a:lnTo>
                  <a:lnTo>
                    <a:pt x="6114" y="14763"/>
                  </a:lnTo>
                  <a:lnTo>
                    <a:pt x="5923" y="14939"/>
                  </a:lnTo>
                  <a:lnTo>
                    <a:pt x="5741" y="15119"/>
                  </a:lnTo>
                  <a:lnTo>
                    <a:pt x="5573" y="15303"/>
                  </a:lnTo>
                  <a:lnTo>
                    <a:pt x="5409" y="15486"/>
                  </a:lnTo>
                  <a:lnTo>
                    <a:pt x="5254" y="15670"/>
                  </a:lnTo>
                  <a:lnTo>
                    <a:pt x="5112" y="15854"/>
                  </a:lnTo>
                  <a:lnTo>
                    <a:pt x="4974" y="16044"/>
                  </a:lnTo>
                  <a:lnTo>
                    <a:pt x="4841" y="16228"/>
                  </a:lnTo>
                  <a:lnTo>
                    <a:pt x="4722" y="16415"/>
                  </a:lnTo>
                  <a:lnTo>
                    <a:pt x="4606" y="16602"/>
                  </a:lnTo>
                  <a:lnTo>
                    <a:pt x="4504" y="16792"/>
                  </a:lnTo>
                  <a:lnTo>
                    <a:pt x="4407" y="16976"/>
                  </a:lnTo>
                  <a:lnTo>
                    <a:pt x="4314" y="17163"/>
                  </a:lnTo>
                  <a:lnTo>
                    <a:pt x="4225" y="17347"/>
                  </a:lnTo>
                  <a:lnTo>
                    <a:pt x="4150" y="17534"/>
                  </a:lnTo>
                  <a:lnTo>
                    <a:pt x="4070" y="17714"/>
                  </a:lnTo>
                  <a:lnTo>
                    <a:pt x="4008" y="17897"/>
                  </a:lnTo>
                  <a:lnTo>
                    <a:pt x="3946" y="18077"/>
                  </a:lnTo>
                  <a:lnTo>
                    <a:pt x="3893" y="18257"/>
                  </a:lnTo>
                  <a:lnTo>
                    <a:pt x="3835" y="18434"/>
                  </a:lnTo>
                  <a:lnTo>
                    <a:pt x="3791" y="18607"/>
                  </a:lnTo>
                  <a:lnTo>
                    <a:pt x="3751" y="18781"/>
                  </a:lnTo>
                  <a:lnTo>
                    <a:pt x="3715" y="18950"/>
                  </a:lnTo>
                  <a:lnTo>
                    <a:pt x="3684" y="19116"/>
                  </a:lnTo>
                  <a:lnTo>
                    <a:pt x="3658" y="19279"/>
                  </a:lnTo>
                  <a:lnTo>
                    <a:pt x="3635" y="19439"/>
                  </a:lnTo>
                  <a:lnTo>
                    <a:pt x="3596" y="19743"/>
                  </a:lnTo>
                  <a:lnTo>
                    <a:pt x="3569" y="20041"/>
                  </a:lnTo>
                  <a:lnTo>
                    <a:pt x="3556" y="20315"/>
                  </a:lnTo>
                  <a:lnTo>
                    <a:pt x="3556" y="20803"/>
                  </a:lnTo>
                  <a:lnTo>
                    <a:pt x="3569" y="21015"/>
                  </a:lnTo>
                  <a:lnTo>
                    <a:pt x="3587" y="21202"/>
                  </a:lnTo>
                  <a:lnTo>
                    <a:pt x="3600" y="21364"/>
                  </a:lnTo>
                  <a:lnTo>
                    <a:pt x="3635" y="21600"/>
                  </a:lnTo>
                  <a:lnTo>
                    <a:pt x="58" y="21600"/>
                  </a:lnTo>
                  <a:lnTo>
                    <a:pt x="40" y="21423"/>
                  </a:lnTo>
                  <a:lnTo>
                    <a:pt x="22" y="21233"/>
                  </a:lnTo>
                  <a:lnTo>
                    <a:pt x="13" y="21022"/>
                  </a:lnTo>
                  <a:lnTo>
                    <a:pt x="4" y="20793"/>
                  </a:lnTo>
                  <a:lnTo>
                    <a:pt x="0" y="20547"/>
                  </a:lnTo>
                  <a:lnTo>
                    <a:pt x="4" y="20287"/>
                  </a:lnTo>
                  <a:lnTo>
                    <a:pt x="18" y="20010"/>
                  </a:lnTo>
                  <a:lnTo>
                    <a:pt x="40" y="19719"/>
                  </a:lnTo>
                  <a:lnTo>
                    <a:pt x="66" y="19421"/>
                  </a:lnTo>
                  <a:lnTo>
                    <a:pt x="111" y="19103"/>
                  </a:lnTo>
                  <a:lnTo>
                    <a:pt x="160" y="18781"/>
                  </a:lnTo>
                  <a:lnTo>
                    <a:pt x="226" y="18445"/>
                  </a:lnTo>
                  <a:lnTo>
                    <a:pt x="301" y="18098"/>
                  </a:lnTo>
                  <a:lnTo>
                    <a:pt x="346" y="17928"/>
                  </a:lnTo>
                  <a:lnTo>
                    <a:pt x="395" y="17748"/>
                  </a:lnTo>
                  <a:lnTo>
                    <a:pt x="443" y="17575"/>
                  </a:lnTo>
                  <a:lnTo>
                    <a:pt x="505" y="17395"/>
                  </a:lnTo>
                  <a:lnTo>
                    <a:pt x="563" y="17211"/>
                  </a:lnTo>
                  <a:lnTo>
                    <a:pt x="630" y="17031"/>
                  </a:lnTo>
                  <a:lnTo>
                    <a:pt x="718" y="16785"/>
                  </a:lnTo>
                  <a:lnTo>
                    <a:pt x="820" y="16543"/>
                  </a:lnTo>
                  <a:lnTo>
                    <a:pt x="931" y="16297"/>
                  </a:lnTo>
                  <a:lnTo>
                    <a:pt x="1051" y="16044"/>
                  </a:lnTo>
                  <a:lnTo>
                    <a:pt x="1184" y="15788"/>
                  </a:lnTo>
                  <a:lnTo>
                    <a:pt x="1326" y="15525"/>
                  </a:lnTo>
                  <a:lnTo>
                    <a:pt x="1476" y="15265"/>
                  </a:lnTo>
                  <a:lnTo>
                    <a:pt x="1640" y="15005"/>
                  </a:lnTo>
                  <a:lnTo>
                    <a:pt x="1818" y="14745"/>
                  </a:lnTo>
                  <a:lnTo>
                    <a:pt x="2008" y="14479"/>
                  </a:lnTo>
                  <a:lnTo>
                    <a:pt x="2212" y="14215"/>
                  </a:lnTo>
                  <a:lnTo>
                    <a:pt x="2425" y="13952"/>
                  </a:lnTo>
                  <a:lnTo>
                    <a:pt x="2660" y="13689"/>
                  </a:lnTo>
                  <a:lnTo>
                    <a:pt x="2900" y="13429"/>
                  </a:lnTo>
                  <a:lnTo>
                    <a:pt x="3033" y="13301"/>
                  </a:lnTo>
                  <a:lnTo>
                    <a:pt x="3166" y="13166"/>
                  </a:lnTo>
                  <a:lnTo>
                    <a:pt x="3294" y="13038"/>
                  </a:lnTo>
                  <a:lnTo>
                    <a:pt x="3436" y="12909"/>
                  </a:lnTo>
                  <a:lnTo>
                    <a:pt x="3578" y="12781"/>
                  </a:lnTo>
                  <a:lnTo>
                    <a:pt x="3729" y="12657"/>
                  </a:lnTo>
                  <a:lnTo>
                    <a:pt x="3875" y="12528"/>
                  </a:lnTo>
                  <a:lnTo>
                    <a:pt x="4034" y="12407"/>
                  </a:lnTo>
                  <a:lnTo>
                    <a:pt x="4194" y="12282"/>
                  </a:lnTo>
                  <a:lnTo>
                    <a:pt x="4358" y="12158"/>
                  </a:lnTo>
                  <a:lnTo>
                    <a:pt x="4522" y="12033"/>
                  </a:lnTo>
                  <a:lnTo>
                    <a:pt x="4695" y="11915"/>
                  </a:lnTo>
                  <a:lnTo>
                    <a:pt x="4872" y="11794"/>
                  </a:lnTo>
                  <a:lnTo>
                    <a:pt x="5050" y="11676"/>
                  </a:lnTo>
                  <a:lnTo>
                    <a:pt x="5236" y="11555"/>
                  </a:lnTo>
                  <a:lnTo>
                    <a:pt x="5422" y="11441"/>
                  </a:lnTo>
                  <a:lnTo>
                    <a:pt x="5622" y="11323"/>
                  </a:lnTo>
                  <a:lnTo>
                    <a:pt x="5817" y="11212"/>
                  </a:lnTo>
                  <a:lnTo>
                    <a:pt x="6021" y="11098"/>
                  </a:lnTo>
                  <a:lnTo>
                    <a:pt x="6229" y="10991"/>
                  </a:lnTo>
                  <a:lnTo>
                    <a:pt x="6442" y="10880"/>
                  </a:lnTo>
                  <a:lnTo>
                    <a:pt x="6876" y="10665"/>
                  </a:lnTo>
                  <a:lnTo>
                    <a:pt x="7107" y="10564"/>
                  </a:lnTo>
                  <a:lnTo>
                    <a:pt x="7337" y="10461"/>
                  </a:lnTo>
                  <a:lnTo>
                    <a:pt x="7577" y="10364"/>
                  </a:lnTo>
                  <a:lnTo>
                    <a:pt x="7821" y="10263"/>
                  </a:lnTo>
                  <a:lnTo>
                    <a:pt x="8065" y="10166"/>
                  </a:lnTo>
                  <a:lnTo>
                    <a:pt x="8317" y="10073"/>
                  </a:lnTo>
                  <a:lnTo>
                    <a:pt x="8579" y="9983"/>
                  </a:lnTo>
                  <a:lnTo>
                    <a:pt x="8845" y="9892"/>
                  </a:lnTo>
                  <a:lnTo>
                    <a:pt x="9111" y="9806"/>
                  </a:lnTo>
                  <a:lnTo>
                    <a:pt x="9386" y="9723"/>
                  </a:lnTo>
                  <a:lnTo>
                    <a:pt x="9665" y="9636"/>
                  </a:lnTo>
                  <a:lnTo>
                    <a:pt x="9949" y="9560"/>
                  </a:lnTo>
                  <a:lnTo>
                    <a:pt x="10237" y="9477"/>
                  </a:lnTo>
                  <a:lnTo>
                    <a:pt x="10632" y="9369"/>
                  </a:lnTo>
                  <a:lnTo>
                    <a:pt x="11013" y="9259"/>
                  </a:lnTo>
                  <a:lnTo>
                    <a:pt x="11381" y="9141"/>
                  </a:lnTo>
                  <a:lnTo>
                    <a:pt x="11735" y="9016"/>
                  </a:lnTo>
                  <a:lnTo>
                    <a:pt x="12081" y="8888"/>
                  </a:lnTo>
                  <a:lnTo>
                    <a:pt x="12409" y="8749"/>
                  </a:lnTo>
                  <a:lnTo>
                    <a:pt x="12729" y="8614"/>
                  </a:lnTo>
                  <a:lnTo>
                    <a:pt x="13034" y="8469"/>
                  </a:lnTo>
                  <a:lnTo>
                    <a:pt x="13327" y="8323"/>
                  </a:lnTo>
                  <a:lnTo>
                    <a:pt x="13615" y="8174"/>
                  </a:lnTo>
                  <a:lnTo>
                    <a:pt x="13886" y="8015"/>
                  </a:lnTo>
                  <a:lnTo>
                    <a:pt x="14143" y="7859"/>
                  </a:lnTo>
                  <a:lnTo>
                    <a:pt x="14396" y="7696"/>
                  </a:lnTo>
                  <a:lnTo>
                    <a:pt x="14631" y="7530"/>
                  </a:lnTo>
                  <a:lnTo>
                    <a:pt x="14861" y="7360"/>
                  </a:lnTo>
                  <a:lnTo>
                    <a:pt x="15078" y="7191"/>
                  </a:lnTo>
                  <a:lnTo>
                    <a:pt x="15287" y="7014"/>
                  </a:lnTo>
                  <a:lnTo>
                    <a:pt x="15491" y="6841"/>
                  </a:lnTo>
                  <a:lnTo>
                    <a:pt x="15677" y="6664"/>
                  </a:lnTo>
                  <a:lnTo>
                    <a:pt x="15859" y="6484"/>
                  </a:lnTo>
                  <a:lnTo>
                    <a:pt x="16027" y="6301"/>
                  </a:lnTo>
                  <a:lnTo>
                    <a:pt x="16191" y="6117"/>
                  </a:lnTo>
                  <a:lnTo>
                    <a:pt x="16342" y="5933"/>
                  </a:lnTo>
                  <a:lnTo>
                    <a:pt x="16488" y="5750"/>
                  </a:lnTo>
                  <a:lnTo>
                    <a:pt x="16621" y="5566"/>
                  </a:lnTo>
                  <a:lnTo>
                    <a:pt x="16754" y="5379"/>
                  </a:lnTo>
                  <a:lnTo>
                    <a:pt x="16874" y="5192"/>
                  </a:lnTo>
                  <a:lnTo>
                    <a:pt x="16989" y="5005"/>
                  </a:lnTo>
                  <a:lnTo>
                    <a:pt x="17096" y="4818"/>
                  </a:lnTo>
                  <a:lnTo>
                    <a:pt x="17198" y="4631"/>
                  </a:lnTo>
                  <a:lnTo>
                    <a:pt x="17286" y="4447"/>
                  </a:lnTo>
                  <a:lnTo>
                    <a:pt x="17370" y="4260"/>
                  </a:lnTo>
                  <a:lnTo>
                    <a:pt x="17455" y="4073"/>
                  </a:lnTo>
                  <a:lnTo>
                    <a:pt x="17526" y="3890"/>
                  </a:lnTo>
                  <a:lnTo>
                    <a:pt x="17592" y="3713"/>
                  </a:lnTo>
                  <a:lnTo>
                    <a:pt x="17659" y="3533"/>
                  </a:lnTo>
                  <a:lnTo>
                    <a:pt x="17712" y="3353"/>
                  </a:lnTo>
                  <a:lnTo>
                    <a:pt x="17761" y="3176"/>
                  </a:lnTo>
                  <a:lnTo>
                    <a:pt x="17809" y="3003"/>
                  </a:lnTo>
                  <a:lnTo>
                    <a:pt x="17849" y="2830"/>
                  </a:lnTo>
                  <a:lnTo>
                    <a:pt x="17885" y="2660"/>
                  </a:lnTo>
                  <a:lnTo>
                    <a:pt x="17920" y="2494"/>
                  </a:lnTo>
                  <a:lnTo>
                    <a:pt x="17947" y="2331"/>
                  </a:lnTo>
                  <a:lnTo>
                    <a:pt x="17969" y="2172"/>
                  </a:lnTo>
                  <a:lnTo>
                    <a:pt x="18009" y="1860"/>
                  </a:lnTo>
                  <a:lnTo>
                    <a:pt x="18035" y="1569"/>
                  </a:lnTo>
                  <a:lnTo>
                    <a:pt x="18044" y="1292"/>
                  </a:lnTo>
                  <a:lnTo>
                    <a:pt x="18053" y="1036"/>
                  </a:lnTo>
                  <a:lnTo>
                    <a:pt x="18044" y="800"/>
                  </a:lnTo>
                  <a:lnTo>
                    <a:pt x="18035" y="592"/>
                  </a:lnTo>
                  <a:lnTo>
                    <a:pt x="18018" y="402"/>
                  </a:lnTo>
                  <a:lnTo>
                    <a:pt x="18000" y="242"/>
                  </a:lnTo>
                  <a:lnTo>
                    <a:pt x="17969" y="0"/>
                  </a:lnTo>
                  <a:close/>
                  <a:moveTo>
                    <a:pt x="6476" y="0"/>
                  </a:moveTo>
                  <a:lnTo>
                    <a:pt x="15124" y="0"/>
                  </a:lnTo>
                  <a:lnTo>
                    <a:pt x="15212" y="7"/>
                  </a:lnTo>
                  <a:lnTo>
                    <a:pt x="15297" y="14"/>
                  </a:lnTo>
                  <a:lnTo>
                    <a:pt x="15381" y="31"/>
                  </a:lnTo>
                  <a:lnTo>
                    <a:pt x="15461" y="56"/>
                  </a:lnTo>
                  <a:lnTo>
                    <a:pt x="15537" y="83"/>
                  </a:lnTo>
                  <a:lnTo>
                    <a:pt x="15608" y="118"/>
                  </a:lnTo>
                  <a:lnTo>
                    <a:pt x="15674" y="156"/>
                  </a:lnTo>
                  <a:lnTo>
                    <a:pt x="15732" y="198"/>
                  </a:lnTo>
                  <a:lnTo>
                    <a:pt x="15794" y="250"/>
                  </a:lnTo>
                  <a:lnTo>
                    <a:pt x="15843" y="302"/>
                  </a:lnTo>
                  <a:lnTo>
                    <a:pt x="15887" y="358"/>
                  </a:lnTo>
                  <a:lnTo>
                    <a:pt x="15918" y="413"/>
                  </a:lnTo>
                  <a:lnTo>
                    <a:pt x="15945" y="476"/>
                  </a:lnTo>
                  <a:lnTo>
                    <a:pt x="15967" y="542"/>
                  </a:lnTo>
                  <a:lnTo>
                    <a:pt x="15985" y="611"/>
                  </a:lnTo>
                  <a:lnTo>
                    <a:pt x="15989" y="677"/>
                  </a:lnTo>
                  <a:lnTo>
                    <a:pt x="15985" y="747"/>
                  </a:lnTo>
                  <a:lnTo>
                    <a:pt x="15967" y="816"/>
                  </a:lnTo>
                  <a:lnTo>
                    <a:pt x="15945" y="879"/>
                  </a:lnTo>
                  <a:lnTo>
                    <a:pt x="15918" y="941"/>
                  </a:lnTo>
                  <a:lnTo>
                    <a:pt x="15887" y="1000"/>
                  </a:lnTo>
                  <a:lnTo>
                    <a:pt x="15843" y="1056"/>
                  </a:lnTo>
                  <a:lnTo>
                    <a:pt x="15794" y="1108"/>
                  </a:lnTo>
                  <a:lnTo>
                    <a:pt x="15732" y="1153"/>
                  </a:lnTo>
                  <a:lnTo>
                    <a:pt x="15674" y="1202"/>
                  </a:lnTo>
                  <a:lnTo>
                    <a:pt x="15608" y="1240"/>
                  </a:lnTo>
                  <a:lnTo>
                    <a:pt x="15537" y="1271"/>
                  </a:lnTo>
                  <a:lnTo>
                    <a:pt x="15461" y="1299"/>
                  </a:lnTo>
                  <a:lnTo>
                    <a:pt x="15381" y="1323"/>
                  </a:lnTo>
                  <a:lnTo>
                    <a:pt x="15297" y="1337"/>
                  </a:lnTo>
                  <a:lnTo>
                    <a:pt x="15212" y="1351"/>
                  </a:lnTo>
                  <a:lnTo>
                    <a:pt x="6388" y="1351"/>
                  </a:lnTo>
                  <a:lnTo>
                    <a:pt x="6299" y="1337"/>
                  </a:lnTo>
                  <a:lnTo>
                    <a:pt x="6219" y="1323"/>
                  </a:lnTo>
                  <a:lnTo>
                    <a:pt x="6134" y="1299"/>
                  </a:lnTo>
                  <a:lnTo>
                    <a:pt x="6059" y="1271"/>
                  </a:lnTo>
                  <a:lnTo>
                    <a:pt x="5988" y="1240"/>
                  </a:lnTo>
                  <a:lnTo>
                    <a:pt x="5921" y="1202"/>
                  </a:lnTo>
                  <a:lnTo>
                    <a:pt x="5859" y="1153"/>
                  </a:lnTo>
                  <a:lnTo>
                    <a:pt x="5806" y="1108"/>
                  </a:lnTo>
                  <a:lnTo>
                    <a:pt x="5757" y="1056"/>
                  </a:lnTo>
                  <a:lnTo>
                    <a:pt x="5713" y="1000"/>
                  </a:lnTo>
                  <a:lnTo>
                    <a:pt x="5673" y="941"/>
                  </a:lnTo>
                  <a:lnTo>
                    <a:pt x="5646" y="879"/>
                  </a:lnTo>
                  <a:lnTo>
                    <a:pt x="5624" y="816"/>
                  </a:lnTo>
                  <a:lnTo>
                    <a:pt x="5615" y="747"/>
                  </a:lnTo>
                  <a:lnTo>
                    <a:pt x="5611" y="677"/>
                  </a:lnTo>
                  <a:lnTo>
                    <a:pt x="5615" y="611"/>
                  </a:lnTo>
                  <a:lnTo>
                    <a:pt x="5624" y="542"/>
                  </a:lnTo>
                  <a:lnTo>
                    <a:pt x="5646" y="476"/>
                  </a:lnTo>
                  <a:lnTo>
                    <a:pt x="5673" y="413"/>
                  </a:lnTo>
                  <a:lnTo>
                    <a:pt x="5713" y="358"/>
                  </a:lnTo>
                  <a:lnTo>
                    <a:pt x="5757" y="302"/>
                  </a:lnTo>
                  <a:lnTo>
                    <a:pt x="5806" y="250"/>
                  </a:lnTo>
                  <a:lnTo>
                    <a:pt x="5859" y="198"/>
                  </a:lnTo>
                  <a:lnTo>
                    <a:pt x="5921" y="156"/>
                  </a:lnTo>
                  <a:lnTo>
                    <a:pt x="5988" y="118"/>
                  </a:lnTo>
                  <a:lnTo>
                    <a:pt x="6059" y="83"/>
                  </a:lnTo>
                  <a:lnTo>
                    <a:pt x="6134" y="56"/>
                  </a:lnTo>
                  <a:lnTo>
                    <a:pt x="6219" y="31"/>
                  </a:lnTo>
                  <a:lnTo>
                    <a:pt x="6299" y="14"/>
                  </a:lnTo>
                  <a:lnTo>
                    <a:pt x="6388" y="7"/>
                  </a:lnTo>
                  <a:lnTo>
                    <a:pt x="6476" y="0"/>
                  </a:lnTo>
                  <a:close/>
                  <a:moveTo>
                    <a:pt x="58" y="0"/>
                  </a:moveTo>
                  <a:lnTo>
                    <a:pt x="3631" y="0"/>
                  </a:lnTo>
                  <a:lnTo>
                    <a:pt x="3605" y="208"/>
                  </a:lnTo>
                  <a:lnTo>
                    <a:pt x="3587" y="340"/>
                  </a:lnTo>
                  <a:lnTo>
                    <a:pt x="3569" y="499"/>
                  </a:lnTo>
                  <a:lnTo>
                    <a:pt x="3561" y="673"/>
                  </a:lnTo>
                  <a:lnTo>
                    <a:pt x="3552" y="867"/>
                  </a:lnTo>
                  <a:lnTo>
                    <a:pt x="3552" y="1303"/>
                  </a:lnTo>
                  <a:lnTo>
                    <a:pt x="3565" y="1543"/>
                  </a:lnTo>
                  <a:lnTo>
                    <a:pt x="3587" y="1799"/>
                  </a:lnTo>
                  <a:lnTo>
                    <a:pt x="3614" y="2066"/>
                  </a:lnTo>
                  <a:lnTo>
                    <a:pt x="3658" y="2347"/>
                  </a:lnTo>
                  <a:lnTo>
                    <a:pt x="3707" y="2638"/>
                  </a:lnTo>
                  <a:lnTo>
                    <a:pt x="3773" y="2933"/>
                  </a:lnTo>
                  <a:lnTo>
                    <a:pt x="3808" y="3085"/>
                  </a:lnTo>
                  <a:lnTo>
                    <a:pt x="3853" y="3241"/>
                  </a:lnTo>
                  <a:lnTo>
                    <a:pt x="3901" y="3394"/>
                  </a:lnTo>
                  <a:lnTo>
                    <a:pt x="3950" y="3553"/>
                  </a:lnTo>
                  <a:lnTo>
                    <a:pt x="4008" y="3709"/>
                  </a:lnTo>
                  <a:lnTo>
                    <a:pt x="4061" y="3869"/>
                  </a:lnTo>
                  <a:lnTo>
                    <a:pt x="4127" y="4032"/>
                  </a:lnTo>
                  <a:lnTo>
                    <a:pt x="4198" y="4195"/>
                  </a:lnTo>
                  <a:lnTo>
                    <a:pt x="4269" y="4358"/>
                  </a:lnTo>
                  <a:lnTo>
                    <a:pt x="4344" y="4521"/>
                  </a:lnTo>
                  <a:lnTo>
                    <a:pt x="4428" y="4680"/>
                  </a:lnTo>
                  <a:lnTo>
                    <a:pt x="4521" y="4850"/>
                  </a:lnTo>
                  <a:lnTo>
                    <a:pt x="4614" y="5009"/>
                  </a:lnTo>
                  <a:lnTo>
                    <a:pt x="4712" y="5172"/>
                  </a:lnTo>
                  <a:lnTo>
                    <a:pt x="4814" y="5339"/>
                  </a:lnTo>
                  <a:lnTo>
                    <a:pt x="4924" y="5502"/>
                  </a:lnTo>
                  <a:lnTo>
                    <a:pt x="5044" y="5665"/>
                  </a:lnTo>
                  <a:lnTo>
                    <a:pt x="5172" y="5828"/>
                  </a:lnTo>
                  <a:lnTo>
                    <a:pt x="5296" y="5991"/>
                  </a:lnTo>
                  <a:lnTo>
                    <a:pt x="5434" y="6153"/>
                  </a:lnTo>
                  <a:lnTo>
                    <a:pt x="5575" y="6316"/>
                  </a:lnTo>
                  <a:lnTo>
                    <a:pt x="5730" y="6476"/>
                  </a:lnTo>
                  <a:lnTo>
                    <a:pt x="5881" y="6632"/>
                  </a:lnTo>
                  <a:lnTo>
                    <a:pt x="6045" y="6791"/>
                  </a:lnTo>
                  <a:lnTo>
                    <a:pt x="6222" y="6944"/>
                  </a:lnTo>
                  <a:lnTo>
                    <a:pt x="6395" y="7100"/>
                  </a:lnTo>
                  <a:lnTo>
                    <a:pt x="6581" y="7249"/>
                  </a:lnTo>
                  <a:lnTo>
                    <a:pt x="6780" y="7398"/>
                  </a:lnTo>
                  <a:lnTo>
                    <a:pt x="6979" y="7547"/>
                  </a:lnTo>
                  <a:lnTo>
                    <a:pt x="7187" y="7693"/>
                  </a:lnTo>
                  <a:lnTo>
                    <a:pt x="7404" y="7835"/>
                  </a:lnTo>
                  <a:lnTo>
                    <a:pt x="7635" y="7977"/>
                  </a:lnTo>
                  <a:lnTo>
                    <a:pt x="7865" y="8112"/>
                  </a:lnTo>
                  <a:lnTo>
                    <a:pt x="8113" y="8251"/>
                  </a:lnTo>
                  <a:lnTo>
                    <a:pt x="8361" y="8379"/>
                  </a:lnTo>
                  <a:lnTo>
                    <a:pt x="8627" y="8507"/>
                  </a:lnTo>
                  <a:lnTo>
                    <a:pt x="8374" y="8587"/>
                  </a:lnTo>
                  <a:lnTo>
                    <a:pt x="8126" y="8670"/>
                  </a:lnTo>
                  <a:lnTo>
                    <a:pt x="7887" y="8750"/>
                  </a:lnTo>
                  <a:lnTo>
                    <a:pt x="7648" y="8837"/>
                  </a:lnTo>
                  <a:lnTo>
                    <a:pt x="7413" y="8920"/>
                  </a:lnTo>
                  <a:lnTo>
                    <a:pt x="7183" y="9007"/>
                  </a:lnTo>
                  <a:lnTo>
                    <a:pt x="6957" y="9097"/>
                  </a:lnTo>
                  <a:lnTo>
                    <a:pt x="6736" y="9187"/>
                  </a:lnTo>
                  <a:lnTo>
                    <a:pt x="6514" y="9280"/>
                  </a:lnTo>
                  <a:lnTo>
                    <a:pt x="6302" y="9371"/>
                  </a:lnTo>
                  <a:lnTo>
                    <a:pt x="6089" y="9468"/>
                  </a:lnTo>
                  <a:lnTo>
                    <a:pt x="5881" y="9561"/>
                  </a:lnTo>
                  <a:lnTo>
                    <a:pt x="5677" y="9662"/>
                  </a:lnTo>
                  <a:lnTo>
                    <a:pt x="5478" y="9759"/>
                  </a:lnTo>
                  <a:lnTo>
                    <a:pt x="5279" y="9863"/>
                  </a:lnTo>
                  <a:lnTo>
                    <a:pt x="5088" y="9960"/>
                  </a:lnTo>
                  <a:lnTo>
                    <a:pt x="4854" y="9807"/>
                  </a:lnTo>
                  <a:lnTo>
                    <a:pt x="4619" y="9648"/>
                  </a:lnTo>
                  <a:lnTo>
                    <a:pt x="4393" y="9485"/>
                  </a:lnTo>
                  <a:lnTo>
                    <a:pt x="4180" y="9322"/>
                  </a:lnTo>
                  <a:lnTo>
                    <a:pt x="3972" y="9156"/>
                  </a:lnTo>
                  <a:lnTo>
                    <a:pt x="3773" y="8993"/>
                  </a:lnTo>
                  <a:lnTo>
                    <a:pt x="3574" y="8823"/>
                  </a:lnTo>
                  <a:lnTo>
                    <a:pt x="3388" y="8656"/>
                  </a:lnTo>
                  <a:lnTo>
                    <a:pt x="3211" y="8487"/>
                  </a:lnTo>
                  <a:lnTo>
                    <a:pt x="3034" y="8313"/>
                  </a:lnTo>
                  <a:lnTo>
                    <a:pt x="2865" y="8143"/>
                  </a:lnTo>
                  <a:lnTo>
                    <a:pt x="2701" y="7970"/>
                  </a:lnTo>
                  <a:lnTo>
                    <a:pt x="2546" y="7797"/>
                  </a:lnTo>
                  <a:lnTo>
                    <a:pt x="2400" y="7623"/>
                  </a:lnTo>
                  <a:lnTo>
                    <a:pt x="2259" y="7450"/>
                  </a:lnTo>
                  <a:lnTo>
                    <a:pt x="2121" y="7273"/>
                  </a:lnTo>
                  <a:lnTo>
                    <a:pt x="1984" y="7103"/>
                  </a:lnTo>
                  <a:lnTo>
                    <a:pt x="1860" y="6927"/>
                  </a:lnTo>
                  <a:lnTo>
                    <a:pt x="1740" y="6753"/>
                  </a:lnTo>
                  <a:lnTo>
                    <a:pt x="1630" y="6580"/>
                  </a:lnTo>
                  <a:lnTo>
                    <a:pt x="1515" y="6407"/>
                  </a:lnTo>
                  <a:lnTo>
                    <a:pt x="1413" y="6233"/>
                  </a:lnTo>
                  <a:lnTo>
                    <a:pt x="1311" y="6063"/>
                  </a:lnTo>
                  <a:lnTo>
                    <a:pt x="1218" y="5893"/>
                  </a:lnTo>
                  <a:lnTo>
                    <a:pt x="1134" y="5720"/>
                  </a:lnTo>
                  <a:lnTo>
                    <a:pt x="1045" y="5554"/>
                  </a:lnTo>
                  <a:lnTo>
                    <a:pt x="961" y="5387"/>
                  </a:lnTo>
                  <a:lnTo>
                    <a:pt x="890" y="5221"/>
                  </a:lnTo>
                  <a:lnTo>
                    <a:pt x="815" y="5058"/>
                  </a:lnTo>
                  <a:lnTo>
                    <a:pt x="748" y="4895"/>
                  </a:lnTo>
                  <a:lnTo>
                    <a:pt x="629" y="4576"/>
                  </a:lnTo>
                  <a:lnTo>
                    <a:pt x="562" y="4396"/>
                  </a:lnTo>
                  <a:lnTo>
                    <a:pt x="505" y="4212"/>
                  </a:lnTo>
                  <a:lnTo>
                    <a:pt x="443" y="4032"/>
                  </a:lnTo>
                  <a:lnTo>
                    <a:pt x="394" y="3855"/>
                  </a:lnTo>
                  <a:lnTo>
                    <a:pt x="345" y="3675"/>
                  </a:lnTo>
                  <a:lnTo>
                    <a:pt x="301" y="3505"/>
                  </a:lnTo>
                  <a:lnTo>
                    <a:pt x="226" y="3158"/>
                  </a:lnTo>
                  <a:lnTo>
                    <a:pt x="159" y="2825"/>
                  </a:lnTo>
                  <a:lnTo>
                    <a:pt x="111" y="2500"/>
                  </a:lnTo>
                  <a:lnTo>
                    <a:pt x="66" y="2184"/>
                  </a:lnTo>
                  <a:lnTo>
                    <a:pt x="40" y="1879"/>
                  </a:lnTo>
                  <a:lnTo>
                    <a:pt x="18" y="1591"/>
                  </a:lnTo>
                  <a:lnTo>
                    <a:pt x="4" y="1314"/>
                  </a:lnTo>
                  <a:lnTo>
                    <a:pt x="0" y="1054"/>
                  </a:lnTo>
                  <a:lnTo>
                    <a:pt x="4" y="804"/>
                  </a:lnTo>
                  <a:lnTo>
                    <a:pt x="13" y="579"/>
                  </a:lnTo>
                  <a:lnTo>
                    <a:pt x="22" y="364"/>
                  </a:lnTo>
                  <a:lnTo>
                    <a:pt x="40" y="17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9" presetClass="entr" fill="hold" grpId="3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75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9" presetClass="entr" fill="hold" grpId="4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9" fill="hold"/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75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9" presetClass="entr" fill="hold" grpId="5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3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75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000"/>
                            </p:stCondLst>
                            <p:childTnLst>
                              <p:par>
                                <p:cTn id="26" presetID="9" presetClass="entr" fill="hold" grpId="6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7" fill="hold"/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75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0"/>
                            </p:stCondLst>
                            <p:childTnLst>
                              <p:par>
                                <p:cTn id="30" presetID="2" presetClass="entr" presetSubtype="4" fill="hold" grpId="7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1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6000"/>
                            </p:stCondLst>
                            <p:childTnLst>
                              <p:par>
                                <p:cTn id="35" presetID="2" presetClass="entr" presetSubtype="4" fill="hold" grpId="8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4" fill="hold" grpId="9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1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8000"/>
                            </p:stCondLst>
                            <p:childTnLst>
                              <p:par>
                                <p:cTn id="45" presetID="2" presetClass="entr" presetSubtype="4" fill="hold" grpId="1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6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" grpId="1" animBg="1" advAuto="0"/>
      <p:bldP spid="307" grpId="2" animBg="1" advAuto="0"/>
      <p:bldP spid="308" grpId="3" animBg="1" advAuto="0"/>
      <p:bldP spid="309" grpId="4" animBg="1" advAuto="0"/>
      <p:bldP spid="310" grpId="5" animBg="1" advAuto="0"/>
      <p:bldP spid="311" grpId="6" animBg="1" advAuto="0"/>
      <p:bldP spid="314" grpId="7" animBg="1" advAuto="0"/>
      <p:bldP spid="317" grpId="8" animBg="1" advAuto="0"/>
      <p:bldP spid="320" grpId="9" animBg="1" advAuto="0"/>
      <p:bldP spid="323" grpId="10" animBg="1" advAuto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25" name="矩形 3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6" name="矩形 4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27" name="文本框 49"/>
          <p:cNvSpPr/>
          <p:nvPr/>
        </p:nvSpPr>
        <p:spPr>
          <a:xfrm>
            <a:off x="107504" y="412750"/>
            <a:ext cx="61265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smtClean="0"/>
              <a:t>1</a:t>
            </a:r>
            <a:r>
              <a:rPr lang="en-US" dirty="0" smtClean="0"/>
              <a:t>4</a:t>
            </a:r>
            <a:endParaRPr dirty="0"/>
          </a:p>
        </p:txBody>
      </p:sp>
      <p:sp>
        <p:nvSpPr>
          <p:cNvPr id="328" name="TextBox 6"/>
          <p:cNvSpPr/>
          <p:nvPr/>
        </p:nvSpPr>
        <p:spPr>
          <a:xfrm>
            <a:off x="755576" y="392925"/>
            <a:ext cx="13681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广告计划</a:t>
            </a:r>
          </a:p>
        </p:txBody>
      </p:sp>
      <p:sp>
        <p:nvSpPr>
          <p:cNvPr id="2" name="矩形 1"/>
          <p:cNvSpPr/>
          <p:nvPr/>
        </p:nvSpPr>
        <p:spPr>
          <a:xfrm>
            <a:off x="869950" y="742066"/>
            <a:ext cx="627380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9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>
                <a:solidFill>
                  <a:schemeClr val="bg1"/>
                </a:solidFill>
              </a:rPr>
              <a:t>提供广告计划管理功能，广告主可以新建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删除广告计划、编辑计划信息、开启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暂停计划、实时跟进计划审核状态等</a:t>
            </a:r>
          </a:p>
        </p:txBody>
      </p:sp>
      <p:pic>
        <p:nvPicPr>
          <p:cNvPr id="22" name="Picture 2" descr="Picture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55576" y="1851670"/>
            <a:ext cx="7416824" cy="1814301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矩形 22"/>
          <p:cNvSpPr/>
          <p:nvPr/>
        </p:nvSpPr>
        <p:spPr>
          <a:xfrm>
            <a:off x="1763688" y="2756892"/>
            <a:ext cx="4248472" cy="400105"/>
          </a:xfrm>
          <a:prstGeom prst="rect">
            <a:avLst/>
          </a:prstGeom>
          <a:noFill/>
          <a:ln w="12700" cap="flat">
            <a:solidFill>
              <a:srgbClr val="535353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cxnSp>
        <p:nvCxnSpPr>
          <p:cNvPr id="24" name="肘形连接符 23"/>
          <p:cNvCxnSpPr/>
          <p:nvPr/>
        </p:nvCxnSpPr>
        <p:spPr>
          <a:xfrm rot="5400000">
            <a:off x="3023828" y="3183820"/>
            <a:ext cx="648072" cy="576064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0000">
                <a:lumMod val="50000"/>
                <a:lumOff val="50000"/>
              </a:srgb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</p:cxnSp>
      <p:sp>
        <p:nvSpPr>
          <p:cNvPr id="25" name="TextBox 13"/>
          <p:cNvSpPr txBox="1"/>
          <p:nvPr/>
        </p:nvSpPr>
        <p:spPr>
          <a:xfrm>
            <a:off x="2123728" y="3867896"/>
            <a:ext cx="2880320" cy="715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       展示广告计划详情，包含广告计划</a:t>
            </a:r>
            <a:r>
              <a:rPr kumimoji="0" lang="en-US" altLang="zh-CN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ID</a:t>
            </a:r>
            <a:r>
              <a:rPr kumimoji="0" lang="zh-CN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、名称、素材数量、每日预算、出价、曝光量、点击量、消耗金额、结算类型、投放日期</a:t>
            </a:r>
          </a:p>
        </p:txBody>
      </p:sp>
      <p:sp>
        <p:nvSpPr>
          <p:cNvPr id="26" name="矩形 25"/>
          <p:cNvSpPr/>
          <p:nvPr/>
        </p:nvSpPr>
        <p:spPr>
          <a:xfrm>
            <a:off x="6084168" y="2772388"/>
            <a:ext cx="432048" cy="400105"/>
          </a:xfrm>
          <a:prstGeom prst="rect">
            <a:avLst/>
          </a:prstGeom>
          <a:noFill/>
          <a:ln w="12700" cap="flat">
            <a:solidFill>
              <a:srgbClr val="535353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cxnSp>
        <p:nvCxnSpPr>
          <p:cNvPr id="27" name="肘形连接符 26"/>
          <p:cNvCxnSpPr>
            <a:stCxn id="26" idx="0"/>
          </p:cNvCxnSpPr>
          <p:nvPr/>
        </p:nvCxnSpPr>
        <p:spPr>
          <a:xfrm rot="16200000" flipV="1">
            <a:off x="5479793" y="1951989"/>
            <a:ext cx="1136742" cy="504056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0000">
                <a:lumMod val="50000"/>
                <a:lumOff val="50000"/>
              </a:srgb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</p:cxnSp>
      <p:sp>
        <p:nvSpPr>
          <p:cNvPr id="28" name="矩形 27"/>
          <p:cNvSpPr/>
          <p:nvPr/>
        </p:nvSpPr>
        <p:spPr>
          <a:xfrm>
            <a:off x="6588224" y="2772388"/>
            <a:ext cx="432048" cy="400105"/>
          </a:xfrm>
          <a:prstGeom prst="rect">
            <a:avLst/>
          </a:prstGeom>
          <a:noFill/>
          <a:ln w="12700" cap="flat">
            <a:solidFill>
              <a:srgbClr val="535353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9" name="TextBox 17"/>
          <p:cNvSpPr txBox="1"/>
          <p:nvPr/>
        </p:nvSpPr>
        <p:spPr>
          <a:xfrm>
            <a:off x="4849491" y="1307472"/>
            <a:ext cx="1666725" cy="300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       展示广告计划审核状态</a:t>
            </a:r>
          </a:p>
        </p:txBody>
      </p:sp>
      <p:cxnSp>
        <p:nvCxnSpPr>
          <p:cNvPr id="30" name="肘形连接符 29"/>
          <p:cNvCxnSpPr/>
          <p:nvPr/>
        </p:nvCxnSpPr>
        <p:spPr>
          <a:xfrm rot="16200000" flipV="1">
            <a:off x="6912259" y="2031691"/>
            <a:ext cx="1080122" cy="288032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0000">
                <a:lumMod val="50000"/>
                <a:lumOff val="50000"/>
              </a:srgb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</p:cxnSp>
      <p:sp>
        <p:nvSpPr>
          <p:cNvPr id="31" name="矩形 30"/>
          <p:cNvSpPr/>
          <p:nvPr/>
        </p:nvSpPr>
        <p:spPr>
          <a:xfrm>
            <a:off x="7092280" y="2772386"/>
            <a:ext cx="1008112" cy="400105"/>
          </a:xfrm>
          <a:prstGeom prst="rect">
            <a:avLst/>
          </a:prstGeom>
          <a:noFill/>
          <a:ln w="12700" cap="flat">
            <a:solidFill>
              <a:srgbClr val="535353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32" name="TextBox 22"/>
          <p:cNvSpPr txBox="1"/>
          <p:nvPr/>
        </p:nvSpPr>
        <p:spPr>
          <a:xfrm>
            <a:off x="6385097" y="1158370"/>
            <a:ext cx="2134447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      可为广告计划关联已审核通过的物料，编辑计划详情或删除计划</a:t>
            </a:r>
          </a:p>
        </p:txBody>
      </p:sp>
      <p:sp>
        <p:nvSpPr>
          <p:cNvPr id="33" name="矩形 32"/>
          <p:cNvSpPr/>
          <p:nvPr/>
        </p:nvSpPr>
        <p:spPr>
          <a:xfrm>
            <a:off x="683568" y="2245706"/>
            <a:ext cx="1116000" cy="400105"/>
          </a:xfrm>
          <a:prstGeom prst="rect">
            <a:avLst/>
          </a:prstGeom>
          <a:noFill/>
          <a:ln w="12700" cap="flat">
            <a:solidFill>
              <a:srgbClr val="535353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" grpId="1" animBg="1" advAuto="0"/>
      <p:bldP spid="326" grpId="2" animBg="1" advAuto="0"/>
      <p:bldP spid="327" grpId="3" animBg="1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21" name="文本框 1"/>
          <p:cNvSpPr/>
          <p:nvPr/>
        </p:nvSpPr>
        <p:spPr>
          <a:xfrm>
            <a:off x="3038168" y="696530"/>
            <a:ext cx="3067665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 b="1">
                <a:solidFill>
                  <a:srgbClr val="F7B902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t>CONTENT</a:t>
            </a:r>
          </a:p>
        </p:txBody>
      </p:sp>
      <p:sp>
        <p:nvSpPr>
          <p:cNvPr id="122" name="矩形 23"/>
          <p:cNvSpPr/>
          <p:nvPr/>
        </p:nvSpPr>
        <p:spPr>
          <a:xfrm>
            <a:off x="2703326" y="1409524"/>
            <a:ext cx="3737348" cy="12701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125" name="组合 35"/>
          <p:cNvGrpSpPr/>
          <p:nvPr/>
        </p:nvGrpSpPr>
        <p:grpSpPr>
          <a:xfrm>
            <a:off x="915187" y="1920476"/>
            <a:ext cx="1117601" cy="1117601"/>
            <a:chOff x="0" y="0"/>
            <a:chExt cx="1117600" cy="1117600"/>
          </a:xfrm>
        </p:grpSpPr>
        <p:sp>
          <p:nvSpPr>
            <p:cNvPr id="123" name="椭圆 25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4" name="KSO_Shape"/>
            <p:cNvSpPr/>
            <p:nvPr/>
          </p:nvSpPr>
          <p:spPr>
            <a:xfrm>
              <a:off x="323067" y="288877"/>
              <a:ext cx="471465" cy="539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1" y="19374"/>
                  </a:moveTo>
                  <a:lnTo>
                    <a:pt x="12871" y="19376"/>
                  </a:lnTo>
                  <a:lnTo>
                    <a:pt x="12897" y="19379"/>
                  </a:lnTo>
                  <a:lnTo>
                    <a:pt x="12922" y="19384"/>
                  </a:lnTo>
                  <a:lnTo>
                    <a:pt x="12948" y="19392"/>
                  </a:lnTo>
                  <a:lnTo>
                    <a:pt x="12972" y="19403"/>
                  </a:lnTo>
                  <a:lnTo>
                    <a:pt x="12994" y="19414"/>
                  </a:lnTo>
                  <a:lnTo>
                    <a:pt x="13014" y="19427"/>
                  </a:lnTo>
                  <a:lnTo>
                    <a:pt x="13035" y="19444"/>
                  </a:lnTo>
                  <a:lnTo>
                    <a:pt x="13053" y="19460"/>
                  </a:lnTo>
                  <a:lnTo>
                    <a:pt x="13070" y="19479"/>
                  </a:lnTo>
                  <a:lnTo>
                    <a:pt x="13082" y="19499"/>
                  </a:lnTo>
                  <a:lnTo>
                    <a:pt x="13094" y="19520"/>
                  </a:lnTo>
                  <a:lnTo>
                    <a:pt x="13103" y="19541"/>
                  </a:lnTo>
                  <a:lnTo>
                    <a:pt x="13108" y="19565"/>
                  </a:lnTo>
                  <a:lnTo>
                    <a:pt x="13114" y="19589"/>
                  </a:lnTo>
                  <a:lnTo>
                    <a:pt x="13116" y="19613"/>
                  </a:lnTo>
                  <a:lnTo>
                    <a:pt x="13114" y="19638"/>
                  </a:lnTo>
                  <a:lnTo>
                    <a:pt x="13108" y="19662"/>
                  </a:lnTo>
                  <a:lnTo>
                    <a:pt x="13103" y="19685"/>
                  </a:lnTo>
                  <a:lnTo>
                    <a:pt x="13094" y="19707"/>
                  </a:lnTo>
                  <a:lnTo>
                    <a:pt x="13082" y="19728"/>
                  </a:lnTo>
                  <a:lnTo>
                    <a:pt x="13070" y="19748"/>
                  </a:lnTo>
                  <a:lnTo>
                    <a:pt x="13053" y="19767"/>
                  </a:lnTo>
                  <a:lnTo>
                    <a:pt x="13035" y="19783"/>
                  </a:lnTo>
                  <a:lnTo>
                    <a:pt x="13014" y="19799"/>
                  </a:lnTo>
                  <a:lnTo>
                    <a:pt x="12994" y="19812"/>
                  </a:lnTo>
                  <a:lnTo>
                    <a:pt x="12972" y="19824"/>
                  </a:lnTo>
                  <a:lnTo>
                    <a:pt x="12948" y="19835"/>
                  </a:lnTo>
                  <a:lnTo>
                    <a:pt x="12922" y="19843"/>
                  </a:lnTo>
                  <a:lnTo>
                    <a:pt x="12897" y="19850"/>
                  </a:lnTo>
                  <a:lnTo>
                    <a:pt x="12871" y="19853"/>
                  </a:lnTo>
                  <a:lnTo>
                    <a:pt x="12814" y="19853"/>
                  </a:lnTo>
                  <a:lnTo>
                    <a:pt x="12788" y="19850"/>
                  </a:lnTo>
                  <a:lnTo>
                    <a:pt x="12760" y="19843"/>
                  </a:lnTo>
                  <a:lnTo>
                    <a:pt x="12735" y="19835"/>
                  </a:lnTo>
                  <a:lnTo>
                    <a:pt x="12713" y="19824"/>
                  </a:lnTo>
                  <a:lnTo>
                    <a:pt x="12689" y="19812"/>
                  </a:lnTo>
                  <a:lnTo>
                    <a:pt x="12668" y="19799"/>
                  </a:lnTo>
                  <a:lnTo>
                    <a:pt x="12648" y="19783"/>
                  </a:lnTo>
                  <a:lnTo>
                    <a:pt x="12632" y="19767"/>
                  </a:lnTo>
                  <a:lnTo>
                    <a:pt x="12615" y="19748"/>
                  </a:lnTo>
                  <a:lnTo>
                    <a:pt x="12602" y="19728"/>
                  </a:lnTo>
                  <a:lnTo>
                    <a:pt x="12591" y="19707"/>
                  </a:lnTo>
                  <a:lnTo>
                    <a:pt x="12573" y="19662"/>
                  </a:lnTo>
                  <a:lnTo>
                    <a:pt x="12569" y="19638"/>
                  </a:lnTo>
                  <a:lnTo>
                    <a:pt x="12567" y="19613"/>
                  </a:lnTo>
                  <a:lnTo>
                    <a:pt x="12569" y="19589"/>
                  </a:lnTo>
                  <a:lnTo>
                    <a:pt x="12573" y="19565"/>
                  </a:lnTo>
                  <a:lnTo>
                    <a:pt x="12582" y="19541"/>
                  </a:lnTo>
                  <a:lnTo>
                    <a:pt x="12591" y="19520"/>
                  </a:lnTo>
                  <a:lnTo>
                    <a:pt x="12602" y="19499"/>
                  </a:lnTo>
                  <a:lnTo>
                    <a:pt x="12615" y="19479"/>
                  </a:lnTo>
                  <a:lnTo>
                    <a:pt x="12632" y="19460"/>
                  </a:lnTo>
                  <a:lnTo>
                    <a:pt x="12648" y="19444"/>
                  </a:lnTo>
                  <a:lnTo>
                    <a:pt x="12668" y="19427"/>
                  </a:lnTo>
                  <a:lnTo>
                    <a:pt x="12689" y="19414"/>
                  </a:lnTo>
                  <a:lnTo>
                    <a:pt x="12713" y="19403"/>
                  </a:lnTo>
                  <a:lnTo>
                    <a:pt x="12735" y="19392"/>
                  </a:lnTo>
                  <a:lnTo>
                    <a:pt x="12760" y="19384"/>
                  </a:lnTo>
                  <a:lnTo>
                    <a:pt x="12788" y="19379"/>
                  </a:lnTo>
                  <a:lnTo>
                    <a:pt x="12814" y="19376"/>
                  </a:lnTo>
                  <a:lnTo>
                    <a:pt x="12841" y="19374"/>
                  </a:lnTo>
                  <a:close/>
                  <a:moveTo>
                    <a:pt x="14208" y="17303"/>
                  </a:moveTo>
                  <a:lnTo>
                    <a:pt x="14234" y="17305"/>
                  </a:lnTo>
                  <a:lnTo>
                    <a:pt x="14256" y="17307"/>
                  </a:lnTo>
                  <a:lnTo>
                    <a:pt x="14280" y="17308"/>
                  </a:lnTo>
                  <a:lnTo>
                    <a:pt x="14300" y="17311"/>
                  </a:lnTo>
                  <a:lnTo>
                    <a:pt x="14345" y="17321"/>
                  </a:lnTo>
                  <a:lnTo>
                    <a:pt x="14388" y="17336"/>
                  </a:lnTo>
                  <a:lnTo>
                    <a:pt x="14429" y="17352"/>
                  </a:lnTo>
                  <a:lnTo>
                    <a:pt x="14468" y="17373"/>
                  </a:lnTo>
                  <a:lnTo>
                    <a:pt x="14503" y="17396"/>
                  </a:lnTo>
                  <a:lnTo>
                    <a:pt x="14536" y="17421"/>
                  </a:lnTo>
                  <a:lnTo>
                    <a:pt x="14566" y="17451"/>
                  </a:lnTo>
                  <a:lnTo>
                    <a:pt x="14592" y="17483"/>
                  </a:lnTo>
                  <a:lnTo>
                    <a:pt x="14616" y="17514"/>
                  </a:lnTo>
                  <a:lnTo>
                    <a:pt x="14635" y="17549"/>
                  </a:lnTo>
                  <a:lnTo>
                    <a:pt x="14651" y="17588"/>
                  </a:lnTo>
                  <a:lnTo>
                    <a:pt x="14662" y="17627"/>
                  </a:lnTo>
                  <a:lnTo>
                    <a:pt x="14666" y="17646"/>
                  </a:lnTo>
                  <a:lnTo>
                    <a:pt x="14670" y="17667"/>
                  </a:lnTo>
                  <a:lnTo>
                    <a:pt x="14672" y="17687"/>
                  </a:lnTo>
                  <a:lnTo>
                    <a:pt x="14672" y="17727"/>
                  </a:lnTo>
                  <a:lnTo>
                    <a:pt x="14670" y="17748"/>
                  </a:lnTo>
                  <a:lnTo>
                    <a:pt x="14666" y="17769"/>
                  </a:lnTo>
                  <a:lnTo>
                    <a:pt x="14662" y="17789"/>
                  </a:lnTo>
                  <a:lnTo>
                    <a:pt x="14651" y="17827"/>
                  </a:lnTo>
                  <a:lnTo>
                    <a:pt x="14635" y="17865"/>
                  </a:lnTo>
                  <a:lnTo>
                    <a:pt x="14616" y="17900"/>
                  </a:lnTo>
                  <a:lnTo>
                    <a:pt x="14592" y="17933"/>
                  </a:lnTo>
                  <a:lnTo>
                    <a:pt x="14566" y="17965"/>
                  </a:lnTo>
                  <a:lnTo>
                    <a:pt x="14536" y="17994"/>
                  </a:lnTo>
                  <a:lnTo>
                    <a:pt x="14503" y="18018"/>
                  </a:lnTo>
                  <a:lnTo>
                    <a:pt x="14468" y="18043"/>
                  </a:lnTo>
                  <a:lnTo>
                    <a:pt x="14429" y="18064"/>
                  </a:lnTo>
                  <a:lnTo>
                    <a:pt x="14388" y="18080"/>
                  </a:lnTo>
                  <a:lnTo>
                    <a:pt x="14345" y="18093"/>
                  </a:lnTo>
                  <a:lnTo>
                    <a:pt x="14300" y="18104"/>
                  </a:lnTo>
                  <a:lnTo>
                    <a:pt x="14280" y="18107"/>
                  </a:lnTo>
                  <a:lnTo>
                    <a:pt x="14256" y="18109"/>
                  </a:lnTo>
                  <a:lnTo>
                    <a:pt x="14234" y="18111"/>
                  </a:lnTo>
                  <a:lnTo>
                    <a:pt x="14208" y="18112"/>
                  </a:lnTo>
                  <a:lnTo>
                    <a:pt x="14184" y="18111"/>
                  </a:lnTo>
                  <a:lnTo>
                    <a:pt x="14161" y="18109"/>
                  </a:lnTo>
                  <a:lnTo>
                    <a:pt x="14137" y="18107"/>
                  </a:lnTo>
                  <a:lnTo>
                    <a:pt x="14115" y="18104"/>
                  </a:lnTo>
                  <a:lnTo>
                    <a:pt x="14070" y="18093"/>
                  </a:lnTo>
                  <a:lnTo>
                    <a:pt x="14028" y="18080"/>
                  </a:lnTo>
                  <a:lnTo>
                    <a:pt x="13989" y="18064"/>
                  </a:lnTo>
                  <a:lnTo>
                    <a:pt x="13950" y="18043"/>
                  </a:lnTo>
                  <a:lnTo>
                    <a:pt x="13914" y="18018"/>
                  </a:lnTo>
                  <a:lnTo>
                    <a:pt x="13881" y="17994"/>
                  </a:lnTo>
                  <a:lnTo>
                    <a:pt x="13849" y="17965"/>
                  </a:lnTo>
                  <a:lnTo>
                    <a:pt x="13823" y="17933"/>
                  </a:lnTo>
                  <a:lnTo>
                    <a:pt x="13799" y="17900"/>
                  </a:lnTo>
                  <a:lnTo>
                    <a:pt x="13781" y="17865"/>
                  </a:lnTo>
                  <a:lnTo>
                    <a:pt x="13764" y="17827"/>
                  </a:lnTo>
                  <a:lnTo>
                    <a:pt x="13755" y="17789"/>
                  </a:lnTo>
                  <a:lnTo>
                    <a:pt x="13749" y="17769"/>
                  </a:lnTo>
                  <a:lnTo>
                    <a:pt x="13747" y="17748"/>
                  </a:lnTo>
                  <a:lnTo>
                    <a:pt x="13745" y="17727"/>
                  </a:lnTo>
                  <a:lnTo>
                    <a:pt x="13745" y="17687"/>
                  </a:lnTo>
                  <a:lnTo>
                    <a:pt x="13747" y="17667"/>
                  </a:lnTo>
                  <a:lnTo>
                    <a:pt x="13749" y="17646"/>
                  </a:lnTo>
                  <a:lnTo>
                    <a:pt x="13755" y="17627"/>
                  </a:lnTo>
                  <a:lnTo>
                    <a:pt x="13764" y="17588"/>
                  </a:lnTo>
                  <a:lnTo>
                    <a:pt x="13781" y="17549"/>
                  </a:lnTo>
                  <a:lnTo>
                    <a:pt x="13799" y="17514"/>
                  </a:lnTo>
                  <a:lnTo>
                    <a:pt x="13823" y="17483"/>
                  </a:lnTo>
                  <a:lnTo>
                    <a:pt x="13849" y="17451"/>
                  </a:lnTo>
                  <a:lnTo>
                    <a:pt x="13881" y="17421"/>
                  </a:lnTo>
                  <a:lnTo>
                    <a:pt x="13914" y="17396"/>
                  </a:lnTo>
                  <a:lnTo>
                    <a:pt x="13950" y="17373"/>
                  </a:lnTo>
                  <a:lnTo>
                    <a:pt x="13989" y="17352"/>
                  </a:lnTo>
                  <a:lnTo>
                    <a:pt x="14028" y="17336"/>
                  </a:lnTo>
                  <a:lnTo>
                    <a:pt x="14070" y="17321"/>
                  </a:lnTo>
                  <a:lnTo>
                    <a:pt x="14115" y="17311"/>
                  </a:lnTo>
                  <a:lnTo>
                    <a:pt x="14137" y="17308"/>
                  </a:lnTo>
                  <a:lnTo>
                    <a:pt x="14161" y="17307"/>
                  </a:lnTo>
                  <a:lnTo>
                    <a:pt x="14184" y="17305"/>
                  </a:lnTo>
                  <a:lnTo>
                    <a:pt x="14208" y="17303"/>
                  </a:lnTo>
                  <a:close/>
                  <a:moveTo>
                    <a:pt x="15290" y="15401"/>
                  </a:moveTo>
                  <a:lnTo>
                    <a:pt x="15350" y="15401"/>
                  </a:lnTo>
                  <a:lnTo>
                    <a:pt x="15377" y="15404"/>
                  </a:lnTo>
                  <a:lnTo>
                    <a:pt x="15407" y="15406"/>
                  </a:lnTo>
                  <a:lnTo>
                    <a:pt x="15435" y="15411"/>
                  </a:lnTo>
                  <a:lnTo>
                    <a:pt x="15465" y="15415"/>
                  </a:lnTo>
                  <a:lnTo>
                    <a:pt x="15490" y="15423"/>
                  </a:lnTo>
                  <a:lnTo>
                    <a:pt x="15518" y="15432"/>
                  </a:lnTo>
                  <a:lnTo>
                    <a:pt x="15542" y="15440"/>
                  </a:lnTo>
                  <a:lnTo>
                    <a:pt x="15568" y="15449"/>
                  </a:lnTo>
                  <a:lnTo>
                    <a:pt x="15594" y="15462"/>
                  </a:lnTo>
                  <a:lnTo>
                    <a:pt x="15616" y="15474"/>
                  </a:lnTo>
                  <a:lnTo>
                    <a:pt x="15641" y="15487"/>
                  </a:lnTo>
                  <a:lnTo>
                    <a:pt x="15663" y="15501"/>
                  </a:lnTo>
                  <a:lnTo>
                    <a:pt x="15685" y="15516"/>
                  </a:lnTo>
                  <a:lnTo>
                    <a:pt x="15705" y="15532"/>
                  </a:lnTo>
                  <a:lnTo>
                    <a:pt x="15726" y="15548"/>
                  </a:lnTo>
                  <a:lnTo>
                    <a:pt x="15744" y="15566"/>
                  </a:lnTo>
                  <a:lnTo>
                    <a:pt x="15763" y="15584"/>
                  </a:lnTo>
                  <a:lnTo>
                    <a:pt x="15779" y="15603"/>
                  </a:lnTo>
                  <a:lnTo>
                    <a:pt x="15796" y="15622"/>
                  </a:lnTo>
                  <a:lnTo>
                    <a:pt x="15811" y="15644"/>
                  </a:lnTo>
                  <a:lnTo>
                    <a:pt x="15824" y="15663"/>
                  </a:lnTo>
                  <a:lnTo>
                    <a:pt x="15839" y="15686"/>
                  </a:lnTo>
                  <a:lnTo>
                    <a:pt x="15850" y="15708"/>
                  </a:lnTo>
                  <a:lnTo>
                    <a:pt x="15859" y="15729"/>
                  </a:lnTo>
                  <a:lnTo>
                    <a:pt x="15867" y="15754"/>
                  </a:lnTo>
                  <a:lnTo>
                    <a:pt x="15876" y="15776"/>
                  </a:lnTo>
                  <a:lnTo>
                    <a:pt x="15883" y="15800"/>
                  </a:lnTo>
                  <a:lnTo>
                    <a:pt x="15887" y="15826"/>
                  </a:lnTo>
                  <a:lnTo>
                    <a:pt x="15891" y="15852"/>
                  </a:lnTo>
                  <a:lnTo>
                    <a:pt x="15892" y="15876"/>
                  </a:lnTo>
                  <a:lnTo>
                    <a:pt x="15894" y="15902"/>
                  </a:lnTo>
                  <a:lnTo>
                    <a:pt x="15892" y="15928"/>
                  </a:lnTo>
                  <a:lnTo>
                    <a:pt x="15891" y="15952"/>
                  </a:lnTo>
                  <a:lnTo>
                    <a:pt x="15887" y="15978"/>
                  </a:lnTo>
                  <a:lnTo>
                    <a:pt x="15883" y="16004"/>
                  </a:lnTo>
                  <a:lnTo>
                    <a:pt x="15876" y="16027"/>
                  </a:lnTo>
                  <a:lnTo>
                    <a:pt x="15867" y="16051"/>
                  </a:lnTo>
                  <a:lnTo>
                    <a:pt x="15859" y="16075"/>
                  </a:lnTo>
                  <a:lnTo>
                    <a:pt x="15850" y="16096"/>
                  </a:lnTo>
                  <a:lnTo>
                    <a:pt x="15839" y="16119"/>
                  </a:lnTo>
                  <a:lnTo>
                    <a:pt x="15824" y="16142"/>
                  </a:lnTo>
                  <a:lnTo>
                    <a:pt x="15811" y="16161"/>
                  </a:lnTo>
                  <a:lnTo>
                    <a:pt x="15796" y="16182"/>
                  </a:lnTo>
                  <a:lnTo>
                    <a:pt x="15779" y="16202"/>
                  </a:lnTo>
                  <a:lnTo>
                    <a:pt x="15763" y="16221"/>
                  </a:lnTo>
                  <a:lnTo>
                    <a:pt x="15726" y="16257"/>
                  </a:lnTo>
                  <a:lnTo>
                    <a:pt x="15705" y="16273"/>
                  </a:lnTo>
                  <a:lnTo>
                    <a:pt x="15685" y="16289"/>
                  </a:lnTo>
                  <a:lnTo>
                    <a:pt x="15663" y="16304"/>
                  </a:lnTo>
                  <a:lnTo>
                    <a:pt x="15641" y="16316"/>
                  </a:lnTo>
                  <a:lnTo>
                    <a:pt x="15616" y="16331"/>
                  </a:lnTo>
                  <a:lnTo>
                    <a:pt x="15594" y="16342"/>
                  </a:lnTo>
                  <a:lnTo>
                    <a:pt x="15542" y="16365"/>
                  </a:lnTo>
                  <a:lnTo>
                    <a:pt x="15518" y="16373"/>
                  </a:lnTo>
                  <a:lnTo>
                    <a:pt x="15490" y="16381"/>
                  </a:lnTo>
                  <a:lnTo>
                    <a:pt x="15465" y="16388"/>
                  </a:lnTo>
                  <a:lnTo>
                    <a:pt x="15435" y="16393"/>
                  </a:lnTo>
                  <a:lnTo>
                    <a:pt x="15407" y="16399"/>
                  </a:lnTo>
                  <a:lnTo>
                    <a:pt x="15377" y="16401"/>
                  </a:lnTo>
                  <a:lnTo>
                    <a:pt x="15350" y="16404"/>
                  </a:lnTo>
                  <a:lnTo>
                    <a:pt x="15290" y="16404"/>
                  </a:lnTo>
                  <a:lnTo>
                    <a:pt x="15263" y="16401"/>
                  </a:lnTo>
                  <a:lnTo>
                    <a:pt x="15233" y="16399"/>
                  </a:lnTo>
                  <a:lnTo>
                    <a:pt x="15203" y="16393"/>
                  </a:lnTo>
                  <a:lnTo>
                    <a:pt x="15177" y="16388"/>
                  </a:lnTo>
                  <a:lnTo>
                    <a:pt x="15150" y="16381"/>
                  </a:lnTo>
                  <a:lnTo>
                    <a:pt x="15122" y="16373"/>
                  </a:lnTo>
                  <a:lnTo>
                    <a:pt x="15098" y="16365"/>
                  </a:lnTo>
                  <a:lnTo>
                    <a:pt x="15070" y="16354"/>
                  </a:lnTo>
                  <a:lnTo>
                    <a:pt x="15046" y="16342"/>
                  </a:lnTo>
                  <a:lnTo>
                    <a:pt x="15022" y="16331"/>
                  </a:lnTo>
                  <a:lnTo>
                    <a:pt x="14998" y="16316"/>
                  </a:lnTo>
                  <a:lnTo>
                    <a:pt x="14977" y="16304"/>
                  </a:lnTo>
                  <a:lnTo>
                    <a:pt x="14955" y="16289"/>
                  </a:lnTo>
                  <a:lnTo>
                    <a:pt x="14935" y="16273"/>
                  </a:lnTo>
                  <a:lnTo>
                    <a:pt x="14914" y="16257"/>
                  </a:lnTo>
                  <a:lnTo>
                    <a:pt x="14896" y="16239"/>
                  </a:lnTo>
                  <a:lnTo>
                    <a:pt x="14875" y="16221"/>
                  </a:lnTo>
                  <a:lnTo>
                    <a:pt x="14861" y="16202"/>
                  </a:lnTo>
                  <a:lnTo>
                    <a:pt x="14844" y="16182"/>
                  </a:lnTo>
                  <a:lnTo>
                    <a:pt x="14829" y="16161"/>
                  </a:lnTo>
                  <a:lnTo>
                    <a:pt x="14816" y="16142"/>
                  </a:lnTo>
                  <a:lnTo>
                    <a:pt x="14790" y="16096"/>
                  </a:lnTo>
                  <a:lnTo>
                    <a:pt x="14781" y="16075"/>
                  </a:lnTo>
                  <a:lnTo>
                    <a:pt x="14772" y="16051"/>
                  </a:lnTo>
                  <a:lnTo>
                    <a:pt x="14764" y="16027"/>
                  </a:lnTo>
                  <a:lnTo>
                    <a:pt x="14757" y="16004"/>
                  </a:lnTo>
                  <a:lnTo>
                    <a:pt x="14751" y="15978"/>
                  </a:lnTo>
                  <a:lnTo>
                    <a:pt x="14748" y="15952"/>
                  </a:lnTo>
                  <a:lnTo>
                    <a:pt x="14746" y="15928"/>
                  </a:lnTo>
                  <a:lnTo>
                    <a:pt x="14746" y="15876"/>
                  </a:lnTo>
                  <a:lnTo>
                    <a:pt x="14748" y="15852"/>
                  </a:lnTo>
                  <a:lnTo>
                    <a:pt x="14751" y="15826"/>
                  </a:lnTo>
                  <a:lnTo>
                    <a:pt x="14757" y="15800"/>
                  </a:lnTo>
                  <a:lnTo>
                    <a:pt x="14764" y="15776"/>
                  </a:lnTo>
                  <a:lnTo>
                    <a:pt x="14772" y="15754"/>
                  </a:lnTo>
                  <a:lnTo>
                    <a:pt x="14781" y="15729"/>
                  </a:lnTo>
                  <a:lnTo>
                    <a:pt x="14790" y="15708"/>
                  </a:lnTo>
                  <a:lnTo>
                    <a:pt x="14803" y="15686"/>
                  </a:lnTo>
                  <a:lnTo>
                    <a:pt x="14816" y="15663"/>
                  </a:lnTo>
                  <a:lnTo>
                    <a:pt x="14829" y="15644"/>
                  </a:lnTo>
                  <a:lnTo>
                    <a:pt x="14844" y="15622"/>
                  </a:lnTo>
                  <a:lnTo>
                    <a:pt x="14861" y="15603"/>
                  </a:lnTo>
                  <a:lnTo>
                    <a:pt x="14875" y="15584"/>
                  </a:lnTo>
                  <a:lnTo>
                    <a:pt x="14896" y="15566"/>
                  </a:lnTo>
                  <a:lnTo>
                    <a:pt x="14914" y="15548"/>
                  </a:lnTo>
                  <a:lnTo>
                    <a:pt x="14935" y="15532"/>
                  </a:lnTo>
                  <a:lnTo>
                    <a:pt x="14955" y="15516"/>
                  </a:lnTo>
                  <a:lnTo>
                    <a:pt x="14977" y="15501"/>
                  </a:lnTo>
                  <a:lnTo>
                    <a:pt x="14998" y="15487"/>
                  </a:lnTo>
                  <a:lnTo>
                    <a:pt x="15022" y="15474"/>
                  </a:lnTo>
                  <a:lnTo>
                    <a:pt x="15046" y="15462"/>
                  </a:lnTo>
                  <a:lnTo>
                    <a:pt x="15070" y="15449"/>
                  </a:lnTo>
                  <a:lnTo>
                    <a:pt x="15098" y="15440"/>
                  </a:lnTo>
                  <a:lnTo>
                    <a:pt x="15122" y="15432"/>
                  </a:lnTo>
                  <a:lnTo>
                    <a:pt x="15150" y="15423"/>
                  </a:lnTo>
                  <a:lnTo>
                    <a:pt x="15177" y="15415"/>
                  </a:lnTo>
                  <a:lnTo>
                    <a:pt x="15203" y="15411"/>
                  </a:lnTo>
                  <a:lnTo>
                    <a:pt x="15233" y="15406"/>
                  </a:lnTo>
                  <a:lnTo>
                    <a:pt x="15263" y="15404"/>
                  </a:lnTo>
                  <a:lnTo>
                    <a:pt x="15290" y="15401"/>
                  </a:lnTo>
                  <a:close/>
                  <a:moveTo>
                    <a:pt x="12211" y="14747"/>
                  </a:moveTo>
                  <a:lnTo>
                    <a:pt x="12264" y="14749"/>
                  </a:lnTo>
                  <a:lnTo>
                    <a:pt x="12316" y="14752"/>
                  </a:lnTo>
                  <a:lnTo>
                    <a:pt x="12370" y="14757"/>
                  </a:lnTo>
                  <a:lnTo>
                    <a:pt x="12420" y="14767"/>
                  </a:lnTo>
                  <a:lnTo>
                    <a:pt x="12470" y="14776"/>
                  </a:lnTo>
                  <a:lnTo>
                    <a:pt x="12520" y="14788"/>
                  </a:lnTo>
                  <a:lnTo>
                    <a:pt x="12566" y="14804"/>
                  </a:lnTo>
                  <a:lnTo>
                    <a:pt x="12616" y="14819"/>
                  </a:lnTo>
                  <a:lnTo>
                    <a:pt x="12660" y="14838"/>
                  </a:lnTo>
                  <a:lnTo>
                    <a:pt x="12707" y="14858"/>
                  </a:lnTo>
                  <a:lnTo>
                    <a:pt x="12792" y="14903"/>
                  </a:lnTo>
                  <a:lnTo>
                    <a:pt x="12833" y="14929"/>
                  </a:lnTo>
                  <a:lnTo>
                    <a:pt x="12871" y="14957"/>
                  </a:lnTo>
                  <a:lnTo>
                    <a:pt x="12908" y="14984"/>
                  </a:lnTo>
                  <a:lnTo>
                    <a:pt x="12945" y="15013"/>
                  </a:lnTo>
                  <a:lnTo>
                    <a:pt x="12979" y="15046"/>
                  </a:lnTo>
                  <a:lnTo>
                    <a:pt x="13010" y="15078"/>
                  </a:lnTo>
                  <a:lnTo>
                    <a:pt x="13042" y="15112"/>
                  </a:lnTo>
                  <a:lnTo>
                    <a:pt x="13071" y="15148"/>
                  </a:lnTo>
                  <a:lnTo>
                    <a:pt x="13097" y="15185"/>
                  </a:lnTo>
                  <a:lnTo>
                    <a:pt x="13123" y="15224"/>
                  </a:lnTo>
                  <a:lnTo>
                    <a:pt x="13145" y="15263"/>
                  </a:lnTo>
                  <a:lnTo>
                    <a:pt x="13168" y="15302"/>
                  </a:lnTo>
                  <a:lnTo>
                    <a:pt x="13184" y="15346"/>
                  </a:lnTo>
                  <a:lnTo>
                    <a:pt x="13203" y="15388"/>
                  </a:lnTo>
                  <a:lnTo>
                    <a:pt x="13216" y="15430"/>
                  </a:lnTo>
                  <a:lnTo>
                    <a:pt x="13227" y="15474"/>
                  </a:lnTo>
                  <a:lnTo>
                    <a:pt x="13236" y="15518"/>
                  </a:lnTo>
                  <a:lnTo>
                    <a:pt x="13243" y="15565"/>
                  </a:lnTo>
                  <a:lnTo>
                    <a:pt x="13247" y="15610"/>
                  </a:lnTo>
                  <a:lnTo>
                    <a:pt x="13249" y="15657"/>
                  </a:lnTo>
                  <a:lnTo>
                    <a:pt x="13247" y="15703"/>
                  </a:lnTo>
                  <a:lnTo>
                    <a:pt x="13243" y="15751"/>
                  </a:lnTo>
                  <a:lnTo>
                    <a:pt x="13236" y="15795"/>
                  </a:lnTo>
                  <a:lnTo>
                    <a:pt x="13227" y="15841"/>
                  </a:lnTo>
                  <a:lnTo>
                    <a:pt x="13216" y="15884"/>
                  </a:lnTo>
                  <a:lnTo>
                    <a:pt x="13203" y="15928"/>
                  </a:lnTo>
                  <a:lnTo>
                    <a:pt x="13184" y="15970"/>
                  </a:lnTo>
                  <a:lnTo>
                    <a:pt x="13168" y="16011"/>
                  </a:lnTo>
                  <a:lnTo>
                    <a:pt x="13145" y="16051"/>
                  </a:lnTo>
                  <a:lnTo>
                    <a:pt x="13123" y="16090"/>
                  </a:lnTo>
                  <a:lnTo>
                    <a:pt x="13097" y="16128"/>
                  </a:lnTo>
                  <a:lnTo>
                    <a:pt x="13071" y="16165"/>
                  </a:lnTo>
                  <a:lnTo>
                    <a:pt x="13042" y="16201"/>
                  </a:lnTo>
                  <a:lnTo>
                    <a:pt x="12979" y="16269"/>
                  </a:lnTo>
                  <a:lnTo>
                    <a:pt x="12945" y="16300"/>
                  </a:lnTo>
                  <a:lnTo>
                    <a:pt x="12908" y="16330"/>
                  </a:lnTo>
                  <a:lnTo>
                    <a:pt x="12871" y="16358"/>
                  </a:lnTo>
                  <a:lnTo>
                    <a:pt x="12833" y="16386"/>
                  </a:lnTo>
                  <a:lnTo>
                    <a:pt x="12792" y="16412"/>
                  </a:lnTo>
                  <a:lnTo>
                    <a:pt x="12749" y="16436"/>
                  </a:lnTo>
                  <a:lnTo>
                    <a:pt x="12707" y="16457"/>
                  </a:lnTo>
                  <a:lnTo>
                    <a:pt x="12660" y="16476"/>
                  </a:lnTo>
                  <a:lnTo>
                    <a:pt x="12616" y="16494"/>
                  </a:lnTo>
                  <a:lnTo>
                    <a:pt x="12566" y="16512"/>
                  </a:lnTo>
                  <a:lnTo>
                    <a:pt x="12520" y="16525"/>
                  </a:lnTo>
                  <a:lnTo>
                    <a:pt x="12470" y="16536"/>
                  </a:lnTo>
                  <a:lnTo>
                    <a:pt x="12420" y="16548"/>
                  </a:lnTo>
                  <a:lnTo>
                    <a:pt x="12370" y="16556"/>
                  </a:lnTo>
                  <a:lnTo>
                    <a:pt x="12316" y="16561"/>
                  </a:lnTo>
                  <a:lnTo>
                    <a:pt x="12264" y="16564"/>
                  </a:lnTo>
                  <a:lnTo>
                    <a:pt x="12211" y="16566"/>
                  </a:lnTo>
                  <a:lnTo>
                    <a:pt x="12157" y="16564"/>
                  </a:lnTo>
                  <a:lnTo>
                    <a:pt x="12105" y="16561"/>
                  </a:lnTo>
                  <a:lnTo>
                    <a:pt x="12053" y="16556"/>
                  </a:lnTo>
                  <a:lnTo>
                    <a:pt x="12002" y="16548"/>
                  </a:lnTo>
                  <a:lnTo>
                    <a:pt x="11952" y="16536"/>
                  </a:lnTo>
                  <a:lnTo>
                    <a:pt x="11902" y="16525"/>
                  </a:lnTo>
                  <a:lnTo>
                    <a:pt x="11853" y="16512"/>
                  </a:lnTo>
                  <a:lnTo>
                    <a:pt x="11761" y="16476"/>
                  </a:lnTo>
                  <a:lnTo>
                    <a:pt x="11716" y="16457"/>
                  </a:lnTo>
                  <a:lnTo>
                    <a:pt x="11674" y="16436"/>
                  </a:lnTo>
                  <a:lnTo>
                    <a:pt x="11631" y="16412"/>
                  </a:lnTo>
                  <a:lnTo>
                    <a:pt x="11591" y="16386"/>
                  </a:lnTo>
                  <a:lnTo>
                    <a:pt x="11552" y="16358"/>
                  </a:lnTo>
                  <a:lnTo>
                    <a:pt x="11513" y="16330"/>
                  </a:lnTo>
                  <a:lnTo>
                    <a:pt x="11478" y="16300"/>
                  </a:lnTo>
                  <a:lnTo>
                    <a:pt x="11443" y="16269"/>
                  </a:lnTo>
                  <a:lnTo>
                    <a:pt x="11409" y="16235"/>
                  </a:lnTo>
                  <a:lnTo>
                    <a:pt x="11380" y="16201"/>
                  </a:lnTo>
                  <a:lnTo>
                    <a:pt x="11350" y="16165"/>
                  </a:lnTo>
                  <a:lnTo>
                    <a:pt x="11322" y="16128"/>
                  </a:lnTo>
                  <a:lnTo>
                    <a:pt x="11300" y="16090"/>
                  </a:lnTo>
                  <a:lnTo>
                    <a:pt x="11276" y="16051"/>
                  </a:lnTo>
                  <a:lnTo>
                    <a:pt x="11256" y="16011"/>
                  </a:lnTo>
                  <a:lnTo>
                    <a:pt x="11235" y="15970"/>
                  </a:lnTo>
                  <a:lnTo>
                    <a:pt x="11220" y="15928"/>
                  </a:lnTo>
                  <a:lnTo>
                    <a:pt x="11206" y="15884"/>
                  </a:lnTo>
                  <a:lnTo>
                    <a:pt x="11195" y="15841"/>
                  </a:lnTo>
                  <a:lnTo>
                    <a:pt x="11185" y="15795"/>
                  </a:lnTo>
                  <a:lnTo>
                    <a:pt x="11180" y="15751"/>
                  </a:lnTo>
                  <a:lnTo>
                    <a:pt x="11176" y="15703"/>
                  </a:lnTo>
                  <a:lnTo>
                    <a:pt x="11174" y="15657"/>
                  </a:lnTo>
                  <a:lnTo>
                    <a:pt x="11176" y="15610"/>
                  </a:lnTo>
                  <a:lnTo>
                    <a:pt x="11180" y="15565"/>
                  </a:lnTo>
                  <a:lnTo>
                    <a:pt x="11185" y="15518"/>
                  </a:lnTo>
                  <a:lnTo>
                    <a:pt x="11195" y="15474"/>
                  </a:lnTo>
                  <a:lnTo>
                    <a:pt x="11206" y="15430"/>
                  </a:lnTo>
                  <a:lnTo>
                    <a:pt x="11220" y="15388"/>
                  </a:lnTo>
                  <a:lnTo>
                    <a:pt x="11235" y="15346"/>
                  </a:lnTo>
                  <a:lnTo>
                    <a:pt x="11256" y="15302"/>
                  </a:lnTo>
                  <a:lnTo>
                    <a:pt x="11276" y="15263"/>
                  </a:lnTo>
                  <a:lnTo>
                    <a:pt x="11300" y="15224"/>
                  </a:lnTo>
                  <a:lnTo>
                    <a:pt x="11322" y="15185"/>
                  </a:lnTo>
                  <a:lnTo>
                    <a:pt x="11350" y="15148"/>
                  </a:lnTo>
                  <a:lnTo>
                    <a:pt x="11380" y="15112"/>
                  </a:lnTo>
                  <a:lnTo>
                    <a:pt x="11409" y="15078"/>
                  </a:lnTo>
                  <a:lnTo>
                    <a:pt x="11443" y="15046"/>
                  </a:lnTo>
                  <a:lnTo>
                    <a:pt x="11478" y="15013"/>
                  </a:lnTo>
                  <a:lnTo>
                    <a:pt x="11513" y="14984"/>
                  </a:lnTo>
                  <a:lnTo>
                    <a:pt x="11552" y="14957"/>
                  </a:lnTo>
                  <a:lnTo>
                    <a:pt x="11591" y="14929"/>
                  </a:lnTo>
                  <a:lnTo>
                    <a:pt x="11631" y="14903"/>
                  </a:lnTo>
                  <a:lnTo>
                    <a:pt x="11716" y="14858"/>
                  </a:lnTo>
                  <a:lnTo>
                    <a:pt x="11761" y="14838"/>
                  </a:lnTo>
                  <a:lnTo>
                    <a:pt x="11807" y="14819"/>
                  </a:lnTo>
                  <a:lnTo>
                    <a:pt x="11853" y="14804"/>
                  </a:lnTo>
                  <a:lnTo>
                    <a:pt x="11902" y="14788"/>
                  </a:lnTo>
                  <a:lnTo>
                    <a:pt x="11952" y="14776"/>
                  </a:lnTo>
                  <a:lnTo>
                    <a:pt x="12002" y="14767"/>
                  </a:lnTo>
                  <a:lnTo>
                    <a:pt x="12053" y="14757"/>
                  </a:lnTo>
                  <a:lnTo>
                    <a:pt x="12105" y="14752"/>
                  </a:lnTo>
                  <a:lnTo>
                    <a:pt x="12157" y="14749"/>
                  </a:lnTo>
                  <a:lnTo>
                    <a:pt x="12211" y="14747"/>
                  </a:lnTo>
                  <a:close/>
                  <a:moveTo>
                    <a:pt x="10212" y="13919"/>
                  </a:moveTo>
                  <a:lnTo>
                    <a:pt x="10240" y="13921"/>
                  </a:lnTo>
                  <a:lnTo>
                    <a:pt x="10266" y="13922"/>
                  </a:lnTo>
                  <a:lnTo>
                    <a:pt x="10292" y="13924"/>
                  </a:lnTo>
                  <a:lnTo>
                    <a:pt x="10319" y="13929"/>
                  </a:lnTo>
                  <a:lnTo>
                    <a:pt x="10344" y="13933"/>
                  </a:lnTo>
                  <a:lnTo>
                    <a:pt x="10370" y="13940"/>
                  </a:lnTo>
                  <a:lnTo>
                    <a:pt x="10396" y="13948"/>
                  </a:lnTo>
                  <a:lnTo>
                    <a:pt x="10418" y="13956"/>
                  </a:lnTo>
                  <a:lnTo>
                    <a:pt x="10444" y="13964"/>
                  </a:lnTo>
                  <a:lnTo>
                    <a:pt x="10464" y="13975"/>
                  </a:lnTo>
                  <a:lnTo>
                    <a:pt x="10488" y="13987"/>
                  </a:lnTo>
                  <a:lnTo>
                    <a:pt x="10509" y="13998"/>
                  </a:lnTo>
                  <a:lnTo>
                    <a:pt x="10531" y="14012"/>
                  </a:lnTo>
                  <a:lnTo>
                    <a:pt x="10550" y="14025"/>
                  </a:lnTo>
                  <a:lnTo>
                    <a:pt x="10570" y="14038"/>
                  </a:lnTo>
                  <a:lnTo>
                    <a:pt x="10589" y="14056"/>
                  </a:lnTo>
                  <a:lnTo>
                    <a:pt x="10607" y="14070"/>
                  </a:lnTo>
                  <a:lnTo>
                    <a:pt x="10622" y="14088"/>
                  </a:lnTo>
                  <a:lnTo>
                    <a:pt x="10637" y="14104"/>
                  </a:lnTo>
                  <a:lnTo>
                    <a:pt x="10653" y="14123"/>
                  </a:lnTo>
                  <a:lnTo>
                    <a:pt x="10666" y="14141"/>
                  </a:lnTo>
                  <a:lnTo>
                    <a:pt x="10681" y="14162"/>
                  </a:lnTo>
                  <a:lnTo>
                    <a:pt x="10692" y="14181"/>
                  </a:lnTo>
                  <a:lnTo>
                    <a:pt x="10702" y="14202"/>
                  </a:lnTo>
                  <a:lnTo>
                    <a:pt x="10711" y="14222"/>
                  </a:lnTo>
                  <a:lnTo>
                    <a:pt x="10720" y="14244"/>
                  </a:lnTo>
                  <a:lnTo>
                    <a:pt x="10728" y="14267"/>
                  </a:lnTo>
                  <a:lnTo>
                    <a:pt x="10733" y="14288"/>
                  </a:lnTo>
                  <a:lnTo>
                    <a:pt x="10739" y="14312"/>
                  </a:lnTo>
                  <a:lnTo>
                    <a:pt x="10743" y="14336"/>
                  </a:lnTo>
                  <a:lnTo>
                    <a:pt x="10744" y="14358"/>
                  </a:lnTo>
                  <a:lnTo>
                    <a:pt x="10744" y="14407"/>
                  </a:lnTo>
                  <a:lnTo>
                    <a:pt x="10743" y="14429"/>
                  </a:lnTo>
                  <a:lnTo>
                    <a:pt x="10739" y="14452"/>
                  </a:lnTo>
                  <a:lnTo>
                    <a:pt x="10728" y="14497"/>
                  </a:lnTo>
                  <a:lnTo>
                    <a:pt x="10720" y="14519"/>
                  </a:lnTo>
                  <a:lnTo>
                    <a:pt x="10711" y="14540"/>
                  </a:lnTo>
                  <a:lnTo>
                    <a:pt x="10702" y="14563"/>
                  </a:lnTo>
                  <a:lnTo>
                    <a:pt x="10692" y="14582"/>
                  </a:lnTo>
                  <a:lnTo>
                    <a:pt x="10681" y="14603"/>
                  </a:lnTo>
                  <a:lnTo>
                    <a:pt x="10666" y="14622"/>
                  </a:lnTo>
                  <a:lnTo>
                    <a:pt x="10653" y="14640"/>
                  </a:lnTo>
                  <a:lnTo>
                    <a:pt x="10637" y="14659"/>
                  </a:lnTo>
                  <a:lnTo>
                    <a:pt x="10622" y="14675"/>
                  </a:lnTo>
                  <a:lnTo>
                    <a:pt x="10607" y="14693"/>
                  </a:lnTo>
                  <a:lnTo>
                    <a:pt x="10589" y="14709"/>
                  </a:lnTo>
                  <a:lnTo>
                    <a:pt x="10570" y="14724"/>
                  </a:lnTo>
                  <a:lnTo>
                    <a:pt x="10550" y="14738"/>
                  </a:lnTo>
                  <a:lnTo>
                    <a:pt x="10531" y="14753"/>
                  </a:lnTo>
                  <a:lnTo>
                    <a:pt x="10509" y="14765"/>
                  </a:lnTo>
                  <a:lnTo>
                    <a:pt x="10488" y="14777"/>
                  </a:lnTo>
                  <a:lnTo>
                    <a:pt x="10464" y="14788"/>
                  </a:lnTo>
                  <a:lnTo>
                    <a:pt x="10444" y="14798"/>
                  </a:lnTo>
                  <a:lnTo>
                    <a:pt x="10418" y="14809"/>
                  </a:lnTo>
                  <a:lnTo>
                    <a:pt x="10396" y="14815"/>
                  </a:lnTo>
                  <a:lnTo>
                    <a:pt x="10370" y="14823"/>
                  </a:lnTo>
                  <a:lnTo>
                    <a:pt x="10344" y="14828"/>
                  </a:lnTo>
                  <a:lnTo>
                    <a:pt x="10319" y="14836"/>
                  </a:lnTo>
                  <a:lnTo>
                    <a:pt x="10292" y="14840"/>
                  </a:lnTo>
                  <a:lnTo>
                    <a:pt x="10266" y="14843"/>
                  </a:lnTo>
                  <a:lnTo>
                    <a:pt x="10240" y="14844"/>
                  </a:lnTo>
                  <a:lnTo>
                    <a:pt x="10182" y="14844"/>
                  </a:lnTo>
                  <a:lnTo>
                    <a:pt x="10156" y="14843"/>
                  </a:lnTo>
                  <a:lnTo>
                    <a:pt x="10130" y="14840"/>
                  </a:lnTo>
                  <a:lnTo>
                    <a:pt x="10104" y="14836"/>
                  </a:lnTo>
                  <a:lnTo>
                    <a:pt x="10078" y="14828"/>
                  </a:lnTo>
                  <a:lnTo>
                    <a:pt x="10052" y="14823"/>
                  </a:lnTo>
                  <a:lnTo>
                    <a:pt x="10028" y="14815"/>
                  </a:lnTo>
                  <a:lnTo>
                    <a:pt x="10004" y="14809"/>
                  </a:lnTo>
                  <a:lnTo>
                    <a:pt x="9982" y="14798"/>
                  </a:lnTo>
                  <a:lnTo>
                    <a:pt x="9958" y="14788"/>
                  </a:lnTo>
                  <a:lnTo>
                    <a:pt x="9933" y="14777"/>
                  </a:lnTo>
                  <a:lnTo>
                    <a:pt x="9913" y="14765"/>
                  </a:lnTo>
                  <a:lnTo>
                    <a:pt x="9891" y="14753"/>
                  </a:lnTo>
                  <a:lnTo>
                    <a:pt x="9872" y="14738"/>
                  </a:lnTo>
                  <a:lnTo>
                    <a:pt x="9852" y="14724"/>
                  </a:lnTo>
                  <a:lnTo>
                    <a:pt x="9833" y="14709"/>
                  </a:lnTo>
                  <a:lnTo>
                    <a:pt x="9817" y="14693"/>
                  </a:lnTo>
                  <a:lnTo>
                    <a:pt x="9800" y="14675"/>
                  </a:lnTo>
                  <a:lnTo>
                    <a:pt x="9785" y="14659"/>
                  </a:lnTo>
                  <a:lnTo>
                    <a:pt x="9768" y="14640"/>
                  </a:lnTo>
                  <a:lnTo>
                    <a:pt x="9755" y="14622"/>
                  </a:lnTo>
                  <a:lnTo>
                    <a:pt x="9742" y="14603"/>
                  </a:lnTo>
                  <a:lnTo>
                    <a:pt x="9731" y="14582"/>
                  </a:lnTo>
                  <a:lnTo>
                    <a:pt x="9720" y="14563"/>
                  </a:lnTo>
                  <a:lnTo>
                    <a:pt x="9711" y="14540"/>
                  </a:lnTo>
                  <a:lnTo>
                    <a:pt x="9702" y="14519"/>
                  </a:lnTo>
                  <a:lnTo>
                    <a:pt x="9696" y="14497"/>
                  </a:lnTo>
                  <a:lnTo>
                    <a:pt x="9690" y="14474"/>
                  </a:lnTo>
                  <a:lnTo>
                    <a:pt x="9683" y="14452"/>
                  </a:lnTo>
                  <a:lnTo>
                    <a:pt x="9679" y="14429"/>
                  </a:lnTo>
                  <a:lnTo>
                    <a:pt x="9677" y="14407"/>
                  </a:lnTo>
                  <a:lnTo>
                    <a:pt x="9677" y="14358"/>
                  </a:lnTo>
                  <a:lnTo>
                    <a:pt x="9679" y="14336"/>
                  </a:lnTo>
                  <a:lnTo>
                    <a:pt x="9683" y="14312"/>
                  </a:lnTo>
                  <a:lnTo>
                    <a:pt x="9690" y="14288"/>
                  </a:lnTo>
                  <a:lnTo>
                    <a:pt x="9696" y="14267"/>
                  </a:lnTo>
                  <a:lnTo>
                    <a:pt x="9702" y="14244"/>
                  </a:lnTo>
                  <a:lnTo>
                    <a:pt x="9711" y="14222"/>
                  </a:lnTo>
                  <a:lnTo>
                    <a:pt x="9720" y="14202"/>
                  </a:lnTo>
                  <a:lnTo>
                    <a:pt x="9731" y="14181"/>
                  </a:lnTo>
                  <a:lnTo>
                    <a:pt x="9742" y="14162"/>
                  </a:lnTo>
                  <a:lnTo>
                    <a:pt x="9755" y="14141"/>
                  </a:lnTo>
                  <a:lnTo>
                    <a:pt x="9768" y="14123"/>
                  </a:lnTo>
                  <a:lnTo>
                    <a:pt x="9785" y="14104"/>
                  </a:lnTo>
                  <a:lnTo>
                    <a:pt x="9800" y="14088"/>
                  </a:lnTo>
                  <a:lnTo>
                    <a:pt x="9817" y="14070"/>
                  </a:lnTo>
                  <a:lnTo>
                    <a:pt x="9833" y="14056"/>
                  </a:lnTo>
                  <a:lnTo>
                    <a:pt x="9852" y="14038"/>
                  </a:lnTo>
                  <a:lnTo>
                    <a:pt x="9872" y="14025"/>
                  </a:lnTo>
                  <a:lnTo>
                    <a:pt x="9891" y="14012"/>
                  </a:lnTo>
                  <a:lnTo>
                    <a:pt x="9913" y="13998"/>
                  </a:lnTo>
                  <a:lnTo>
                    <a:pt x="9933" y="13987"/>
                  </a:lnTo>
                  <a:lnTo>
                    <a:pt x="9958" y="13975"/>
                  </a:lnTo>
                  <a:lnTo>
                    <a:pt x="9982" y="13964"/>
                  </a:lnTo>
                  <a:lnTo>
                    <a:pt x="10004" y="13956"/>
                  </a:lnTo>
                  <a:lnTo>
                    <a:pt x="10052" y="13940"/>
                  </a:lnTo>
                  <a:lnTo>
                    <a:pt x="10078" y="13933"/>
                  </a:lnTo>
                  <a:lnTo>
                    <a:pt x="10130" y="13924"/>
                  </a:lnTo>
                  <a:lnTo>
                    <a:pt x="10182" y="13921"/>
                  </a:lnTo>
                  <a:lnTo>
                    <a:pt x="10212" y="13919"/>
                  </a:lnTo>
                  <a:close/>
                  <a:moveTo>
                    <a:pt x="13430" y="13117"/>
                  </a:moveTo>
                  <a:lnTo>
                    <a:pt x="13470" y="13118"/>
                  </a:lnTo>
                  <a:lnTo>
                    <a:pt x="13509" y="13121"/>
                  </a:lnTo>
                  <a:lnTo>
                    <a:pt x="13548" y="13125"/>
                  </a:lnTo>
                  <a:lnTo>
                    <a:pt x="13587" y="13131"/>
                  </a:lnTo>
                  <a:lnTo>
                    <a:pt x="13661" y="13147"/>
                  </a:lnTo>
                  <a:lnTo>
                    <a:pt x="13698" y="13159"/>
                  </a:lnTo>
                  <a:lnTo>
                    <a:pt x="13733" y="13170"/>
                  </a:lnTo>
                  <a:lnTo>
                    <a:pt x="13800" y="13199"/>
                  </a:lnTo>
                  <a:lnTo>
                    <a:pt x="13833" y="13215"/>
                  </a:lnTo>
                  <a:lnTo>
                    <a:pt x="13864" y="13233"/>
                  </a:lnTo>
                  <a:lnTo>
                    <a:pt x="13894" y="13252"/>
                  </a:lnTo>
                  <a:lnTo>
                    <a:pt x="13924" y="13272"/>
                  </a:lnTo>
                  <a:lnTo>
                    <a:pt x="13951" y="13293"/>
                  </a:lnTo>
                  <a:lnTo>
                    <a:pt x="14003" y="13338"/>
                  </a:lnTo>
                  <a:lnTo>
                    <a:pt x="14029" y="13364"/>
                  </a:lnTo>
                  <a:lnTo>
                    <a:pt x="14051" y="13388"/>
                  </a:lnTo>
                  <a:lnTo>
                    <a:pt x="14073" y="13416"/>
                  </a:lnTo>
                  <a:lnTo>
                    <a:pt x="14092" y="13443"/>
                  </a:lnTo>
                  <a:lnTo>
                    <a:pt x="14112" y="13472"/>
                  </a:lnTo>
                  <a:lnTo>
                    <a:pt x="14129" y="13501"/>
                  </a:lnTo>
                  <a:lnTo>
                    <a:pt x="14146" y="13530"/>
                  </a:lnTo>
                  <a:lnTo>
                    <a:pt x="14159" y="13561"/>
                  </a:lnTo>
                  <a:lnTo>
                    <a:pt x="14170" y="13592"/>
                  </a:lnTo>
                  <a:lnTo>
                    <a:pt x="14181" y="13624"/>
                  </a:lnTo>
                  <a:lnTo>
                    <a:pt x="14190" y="13658"/>
                  </a:lnTo>
                  <a:lnTo>
                    <a:pt x="14197" y="13690"/>
                  </a:lnTo>
                  <a:lnTo>
                    <a:pt x="14201" y="13724"/>
                  </a:lnTo>
                  <a:lnTo>
                    <a:pt x="14205" y="13760"/>
                  </a:lnTo>
                  <a:lnTo>
                    <a:pt x="14205" y="13829"/>
                  </a:lnTo>
                  <a:lnTo>
                    <a:pt x="14201" y="13863"/>
                  </a:lnTo>
                  <a:lnTo>
                    <a:pt x="14197" y="13895"/>
                  </a:lnTo>
                  <a:lnTo>
                    <a:pt x="14190" y="13929"/>
                  </a:lnTo>
                  <a:lnTo>
                    <a:pt x="14181" y="13962"/>
                  </a:lnTo>
                  <a:lnTo>
                    <a:pt x="14170" y="13994"/>
                  </a:lnTo>
                  <a:lnTo>
                    <a:pt x="14159" y="14026"/>
                  </a:lnTo>
                  <a:lnTo>
                    <a:pt x="14146" y="14057"/>
                  </a:lnTo>
                  <a:lnTo>
                    <a:pt x="14129" y="14088"/>
                  </a:lnTo>
                  <a:lnTo>
                    <a:pt x="14112" y="14117"/>
                  </a:lnTo>
                  <a:lnTo>
                    <a:pt x="14092" y="14144"/>
                  </a:lnTo>
                  <a:lnTo>
                    <a:pt x="14073" y="14172"/>
                  </a:lnTo>
                  <a:lnTo>
                    <a:pt x="14051" y="14199"/>
                  </a:lnTo>
                  <a:lnTo>
                    <a:pt x="14029" y="14225"/>
                  </a:lnTo>
                  <a:lnTo>
                    <a:pt x="14003" y="14248"/>
                  </a:lnTo>
                  <a:lnTo>
                    <a:pt x="13977" y="14272"/>
                  </a:lnTo>
                  <a:lnTo>
                    <a:pt x="13951" y="14293"/>
                  </a:lnTo>
                  <a:lnTo>
                    <a:pt x="13924" y="14316"/>
                  </a:lnTo>
                  <a:lnTo>
                    <a:pt x="13894" y="14337"/>
                  </a:lnTo>
                  <a:lnTo>
                    <a:pt x="13864" y="14354"/>
                  </a:lnTo>
                  <a:lnTo>
                    <a:pt x="13833" y="14372"/>
                  </a:lnTo>
                  <a:lnTo>
                    <a:pt x="13766" y="14404"/>
                  </a:lnTo>
                  <a:lnTo>
                    <a:pt x="13733" y="14417"/>
                  </a:lnTo>
                  <a:lnTo>
                    <a:pt x="13698" y="14429"/>
                  </a:lnTo>
                  <a:lnTo>
                    <a:pt x="13661" y="14440"/>
                  </a:lnTo>
                  <a:lnTo>
                    <a:pt x="13624" y="14450"/>
                  </a:lnTo>
                  <a:lnTo>
                    <a:pt x="13587" y="14456"/>
                  </a:lnTo>
                  <a:lnTo>
                    <a:pt x="13548" y="14463"/>
                  </a:lnTo>
                  <a:lnTo>
                    <a:pt x="13509" y="14466"/>
                  </a:lnTo>
                  <a:lnTo>
                    <a:pt x="13470" y="14469"/>
                  </a:lnTo>
                  <a:lnTo>
                    <a:pt x="13391" y="14469"/>
                  </a:lnTo>
                  <a:lnTo>
                    <a:pt x="13350" y="14466"/>
                  </a:lnTo>
                  <a:lnTo>
                    <a:pt x="13311" y="14463"/>
                  </a:lnTo>
                  <a:lnTo>
                    <a:pt x="13274" y="14456"/>
                  </a:lnTo>
                  <a:lnTo>
                    <a:pt x="13235" y="14450"/>
                  </a:lnTo>
                  <a:lnTo>
                    <a:pt x="13200" y="14440"/>
                  </a:lnTo>
                  <a:lnTo>
                    <a:pt x="13165" y="14429"/>
                  </a:lnTo>
                  <a:lnTo>
                    <a:pt x="13130" y="14417"/>
                  </a:lnTo>
                  <a:lnTo>
                    <a:pt x="13095" y="14404"/>
                  </a:lnTo>
                  <a:lnTo>
                    <a:pt x="13028" y="14372"/>
                  </a:lnTo>
                  <a:lnTo>
                    <a:pt x="12998" y="14354"/>
                  </a:lnTo>
                  <a:lnTo>
                    <a:pt x="12967" y="14337"/>
                  </a:lnTo>
                  <a:lnTo>
                    <a:pt x="12937" y="14316"/>
                  </a:lnTo>
                  <a:lnTo>
                    <a:pt x="12912" y="14293"/>
                  </a:lnTo>
                  <a:lnTo>
                    <a:pt x="12884" y="14272"/>
                  </a:lnTo>
                  <a:lnTo>
                    <a:pt x="12856" y="14248"/>
                  </a:lnTo>
                  <a:lnTo>
                    <a:pt x="12834" y="14225"/>
                  </a:lnTo>
                  <a:lnTo>
                    <a:pt x="12810" y="14199"/>
                  </a:lnTo>
                  <a:lnTo>
                    <a:pt x="12789" y="14172"/>
                  </a:lnTo>
                  <a:lnTo>
                    <a:pt x="12767" y="14144"/>
                  </a:lnTo>
                  <a:lnTo>
                    <a:pt x="12751" y="14117"/>
                  </a:lnTo>
                  <a:lnTo>
                    <a:pt x="12732" y="14088"/>
                  </a:lnTo>
                  <a:lnTo>
                    <a:pt x="12717" y="14057"/>
                  </a:lnTo>
                  <a:lnTo>
                    <a:pt x="12704" y="14026"/>
                  </a:lnTo>
                  <a:lnTo>
                    <a:pt x="12691" y="13994"/>
                  </a:lnTo>
                  <a:lnTo>
                    <a:pt x="12680" y="13962"/>
                  </a:lnTo>
                  <a:lnTo>
                    <a:pt x="12673" y="13929"/>
                  </a:lnTo>
                  <a:lnTo>
                    <a:pt x="12665" y="13895"/>
                  </a:lnTo>
                  <a:lnTo>
                    <a:pt x="12662" y="13863"/>
                  </a:lnTo>
                  <a:lnTo>
                    <a:pt x="12656" y="13829"/>
                  </a:lnTo>
                  <a:lnTo>
                    <a:pt x="12656" y="13760"/>
                  </a:lnTo>
                  <a:lnTo>
                    <a:pt x="12662" y="13724"/>
                  </a:lnTo>
                  <a:lnTo>
                    <a:pt x="12665" y="13690"/>
                  </a:lnTo>
                  <a:lnTo>
                    <a:pt x="12673" y="13658"/>
                  </a:lnTo>
                  <a:lnTo>
                    <a:pt x="12680" y="13624"/>
                  </a:lnTo>
                  <a:lnTo>
                    <a:pt x="12691" y="13592"/>
                  </a:lnTo>
                  <a:lnTo>
                    <a:pt x="12704" y="13561"/>
                  </a:lnTo>
                  <a:lnTo>
                    <a:pt x="12717" y="13530"/>
                  </a:lnTo>
                  <a:lnTo>
                    <a:pt x="12732" y="13501"/>
                  </a:lnTo>
                  <a:lnTo>
                    <a:pt x="12751" y="13472"/>
                  </a:lnTo>
                  <a:lnTo>
                    <a:pt x="12767" y="13443"/>
                  </a:lnTo>
                  <a:lnTo>
                    <a:pt x="12789" y="13416"/>
                  </a:lnTo>
                  <a:lnTo>
                    <a:pt x="12810" y="13388"/>
                  </a:lnTo>
                  <a:lnTo>
                    <a:pt x="12834" y="13364"/>
                  </a:lnTo>
                  <a:lnTo>
                    <a:pt x="12856" y="13338"/>
                  </a:lnTo>
                  <a:lnTo>
                    <a:pt x="12884" y="13315"/>
                  </a:lnTo>
                  <a:lnTo>
                    <a:pt x="12912" y="13293"/>
                  </a:lnTo>
                  <a:lnTo>
                    <a:pt x="12937" y="13272"/>
                  </a:lnTo>
                  <a:lnTo>
                    <a:pt x="12967" y="13252"/>
                  </a:lnTo>
                  <a:lnTo>
                    <a:pt x="12998" y="13233"/>
                  </a:lnTo>
                  <a:lnTo>
                    <a:pt x="13028" y="13215"/>
                  </a:lnTo>
                  <a:lnTo>
                    <a:pt x="13061" y="13199"/>
                  </a:lnTo>
                  <a:lnTo>
                    <a:pt x="13095" y="13184"/>
                  </a:lnTo>
                  <a:lnTo>
                    <a:pt x="13130" y="13170"/>
                  </a:lnTo>
                  <a:lnTo>
                    <a:pt x="13165" y="13159"/>
                  </a:lnTo>
                  <a:lnTo>
                    <a:pt x="13200" y="13147"/>
                  </a:lnTo>
                  <a:lnTo>
                    <a:pt x="13235" y="13139"/>
                  </a:lnTo>
                  <a:lnTo>
                    <a:pt x="13274" y="13131"/>
                  </a:lnTo>
                  <a:lnTo>
                    <a:pt x="13311" y="13125"/>
                  </a:lnTo>
                  <a:lnTo>
                    <a:pt x="13350" y="13121"/>
                  </a:lnTo>
                  <a:lnTo>
                    <a:pt x="13391" y="13118"/>
                  </a:lnTo>
                  <a:lnTo>
                    <a:pt x="13430" y="13117"/>
                  </a:lnTo>
                  <a:close/>
                  <a:moveTo>
                    <a:pt x="6260" y="12230"/>
                  </a:moveTo>
                  <a:lnTo>
                    <a:pt x="1917" y="18056"/>
                  </a:lnTo>
                  <a:lnTo>
                    <a:pt x="1912" y="18075"/>
                  </a:lnTo>
                  <a:lnTo>
                    <a:pt x="1899" y="18130"/>
                  </a:lnTo>
                  <a:lnTo>
                    <a:pt x="1888" y="18172"/>
                  </a:lnTo>
                  <a:lnTo>
                    <a:pt x="1878" y="18219"/>
                  </a:lnTo>
                  <a:lnTo>
                    <a:pt x="1869" y="18274"/>
                  </a:lnTo>
                  <a:lnTo>
                    <a:pt x="1862" y="18336"/>
                  </a:lnTo>
                  <a:lnTo>
                    <a:pt x="1852" y="18404"/>
                  </a:lnTo>
                  <a:lnTo>
                    <a:pt x="1845" y="18478"/>
                  </a:lnTo>
                  <a:lnTo>
                    <a:pt x="1840" y="18556"/>
                  </a:lnTo>
                  <a:lnTo>
                    <a:pt x="1838" y="18640"/>
                  </a:lnTo>
                  <a:lnTo>
                    <a:pt x="1840" y="18727"/>
                  </a:lnTo>
                  <a:lnTo>
                    <a:pt x="1843" y="18818"/>
                  </a:lnTo>
                  <a:lnTo>
                    <a:pt x="1854" y="18914"/>
                  </a:lnTo>
                  <a:lnTo>
                    <a:pt x="1867" y="19012"/>
                  </a:lnTo>
                  <a:lnTo>
                    <a:pt x="1875" y="19061"/>
                  </a:lnTo>
                  <a:lnTo>
                    <a:pt x="1884" y="19113"/>
                  </a:lnTo>
                  <a:lnTo>
                    <a:pt x="1897" y="19163"/>
                  </a:lnTo>
                  <a:lnTo>
                    <a:pt x="1910" y="19213"/>
                  </a:lnTo>
                  <a:lnTo>
                    <a:pt x="1925" y="19265"/>
                  </a:lnTo>
                  <a:lnTo>
                    <a:pt x="1941" y="19317"/>
                  </a:lnTo>
                  <a:lnTo>
                    <a:pt x="1958" y="19370"/>
                  </a:lnTo>
                  <a:lnTo>
                    <a:pt x="1978" y="19420"/>
                  </a:lnTo>
                  <a:lnTo>
                    <a:pt x="1999" y="19474"/>
                  </a:lnTo>
                  <a:lnTo>
                    <a:pt x="2023" y="19525"/>
                  </a:lnTo>
                  <a:lnTo>
                    <a:pt x="2047" y="19577"/>
                  </a:lnTo>
                  <a:lnTo>
                    <a:pt x="2077" y="19631"/>
                  </a:lnTo>
                  <a:lnTo>
                    <a:pt x="2106" y="19681"/>
                  </a:lnTo>
                  <a:lnTo>
                    <a:pt x="2136" y="19734"/>
                  </a:lnTo>
                  <a:lnTo>
                    <a:pt x="2169" y="19784"/>
                  </a:lnTo>
                  <a:lnTo>
                    <a:pt x="2206" y="19838"/>
                  </a:lnTo>
                  <a:lnTo>
                    <a:pt x="2245" y="19888"/>
                  </a:lnTo>
                  <a:lnTo>
                    <a:pt x="2286" y="19938"/>
                  </a:lnTo>
                  <a:lnTo>
                    <a:pt x="2328" y="19988"/>
                  </a:lnTo>
                  <a:lnTo>
                    <a:pt x="2375" y="20037"/>
                  </a:lnTo>
                  <a:lnTo>
                    <a:pt x="2423" y="20086"/>
                  </a:lnTo>
                  <a:lnTo>
                    <a:pt x="2475" y="20134"/>
                  </a:lnTo>
                  <a:lnTo>
                    <a:pt x="2529" y="20181"/>
                  </a:lnTo>
                  <a:lnTo>
                    <a:pt x="2584" y="20228"/>
                  </a:lnTo>
                  <a:lnTo>
                    <a:pt x="2645" y="20275"/>
                  </a:lnTo>
                  <a:lnTo>
                    <a:pt x="2706" y="20319"/>
                  </a:lnTo>
                  <a:lnTo>
                    <a:pt x="2773" y="20362"/>
                  </a:lnTo>
                  <a:lnTo>
                    <a:pt x="2843" y="20404"/>
                  </a:lnTo>
                  <a:lnTo>
                    <a:pt x="2914" y="20446"/>
                  </a:lnTo>
                  <a:lnTo>
                    <a:pt x="2988" y="20489"/>
                  </a:lnTo>
                  <a:lnTo>
                    <a:pt x="3067" y="20527"/>
                  </a:lnTo>
                  <a:lnTo>
                    <a:pt x="3149" y="20565"/>
                  </a:lnTo>
                  <a:lnTo>
                    <a:pt x="18460" y="20565"/>
                  </a:lnTo>
                  <a:lnTo>
                    <a:pt x="18542" y="20527"/>
                  </a:lnTo>
                  <a:lnTo>
                    <a:pt x="18620" y="20489"/>
                  </a:lnTo>
                  <a:lnTo>
                    <a:pt x="18696" y="20446"/>
                  </a:lnTo>
                  <a:lnTo>
                    <a:pt x="18768" y="20404"/>
                  </a:lnTo>
                  <a:lnTo>
                    <a:pt x="18834" y="20362"/>
                  </a:lnTo>
                  <a:lnTo>
                    <a:pt x="18901" y="20319"/>
                  </a:lnTo>
                  <a:lnTo>
                    <a:pt x="18962" y="20275"/>
                  </a:lnTo>
                  <a:lnTo>
                    <a:pt x="19023" y="20228"/>
                  </a:lnTo>
                  <a:lnTo>
                    <a:pt x="19079" y="20181"/>
                  </a:lnTo>
                  <a:lnTo>
                    <a:pt x="19133" y="20134"/>
                  </a:lnTo>
                  <a:lnTo>
                    <a:pt x="19184" y="20086"/>
                  </a:lnTo>
                  <a:lnTo>
                    <a:pt x="19234" y="20037"/>
                  </a:lnTo>
                  <a:lnTo>
                    <a:pt x="19279" y="19988"/>
                  </a:lnTo>
                  <a:lnTo>
                    <a:pt x="19323" y="19938"/>
                  </a:lnTo>
                  <a:lnTo>
                    <a:pt x="19364" y="19888"/>
                  </a:lnTo>
                  <a:lnTo>
                    <a:pt x="19401" y="19838"/>
                  </a:lnTo>
                  <a:lnTo>
                    <a:pt x="19438" y="19784"/>
                  </a:lnTo>
                  <a:lnTo>
                    <a:pt x="19472" y="19734"/>
                  </a:lnTo>
                  <a:lnTo>
                    <a:pt x="19503" y="19681"/>
                  </a:lnTo>
                  <a:lnTo>
                    <a:pt x="19533" y="19631"/>
                  </a:lnTo>
                  <a:lnTo>
                    <a:pt x="19560" y="19577"/>
                  </a:lnTo>
                  <a:lnTo>
                    <a:pt x="19609" y="19474"/>
                  </a:lnTo>
                  <a:lnTo>
                    <a:pt x="19629" y="19420"/>
                  </a:lnTo>
                  <a:lnTo>
                    <a:pt x="19649" y="19370"/>
                  </a:lnTo>
                  <a:lnTo>
                    <a:pt x="19668" y="19317"/>
                  </a:lnTo>
                  <a:lnTo>
                    <a:pt x="19685" y="19265"/>
                  </a:lnTo>
                  <a:lnTo>
                    <a:pt x="19698" y="19213"/>
                  </a:lnTo>
                  <a:lnTo>
                    <a:pt x="19710" y="19163"/>
                  </a:lnTo>
                  <a:lnTo>
                    <a:pt x="19723" y="19113"/>
                  </a:lnTo>
                  <a:lnTo>
                    <a:pt x="19733" y="19061"/>
                  </a:lnTo>
                  <a:lnTo>
                    <a:pt x="19742" y="19012"/>
                  </a:lnTo>
                  <a:lnTo>
                    <a:pt x="19757" y="18914"/>
                  </a:lnTo>
                  <a:lnTo>
                    <a:pt x="19764" y="18818"/>
                  </a:lnTo>
                  <a:lnTo>
                    <a:pt x="19770" y="18727"/>
                  </a:lnTo>
                  <a:lnTo>
                    <a:pt x="19770" y="18640"/>
                  </a:lnTo>
                  <a:lnTo>
                    <a:pt x="19768" y="18556"/>
                  </a:lnTo>
                  <a:lnTo>
                    <a:pt x="19764" y="18478"/>
                  </a:lnTo>
                  <a:lnTo>
                    <a:pt x="19757" y="18404"/>
                  </a:lnTo>
                  <a:lnTo>
                    <a:pt x="19748" y="18336"/>
                  </a:lnTo>
                  <a:lnTo>
                    <a:pt x="19738" y="18274"/>
                  </a:lnTo>
                  <a:lnTo>
                    <a:pt x="19729" y="18219"/>
                  </a:lnTo>
                  <a:lnTo>
                    <a:pt x="19720" y="18172"/>
                  </a:lnTo>
                  <a:lnTo>
                    <a:pt x="19709" y="18130"/>
                  </a:lnTo>
                  <a:lnTo>
                    <a:pt x="19696" y="18075"/>
                  </a:lnTo>
                  <a:lnTo>
                    <a:pt x="19690" y="18056"/>
                  </a:lnTo>
                  <a:lnTo>
                    <a:pt x="15323" y="12231"/>
                  </a:lnTo>
                  <a:lnTo>
                    <a:pt x="15324" y="12234"/>
                  </a:lnTo>
                  <a:lnTo>
                    <a:pt x="15322" y="12244"/>
                  </a:lnTo>
                  <a:lnTo>
                    <a:pt x="15318" y="12254"/>
                  </a:lnTo>
                  <a:lnTo>
                    <a:pt x="15311" y="12263"/>
                  </a:lnTo>
                  <a:lnTo>
                    <a:pt x="15302" y="12273"/>
                  </a:lnTo>
                  <a:lnTo>
                    <a:pt x="15272" y="12292"/>
                  </a:lnTo>
                  <a:lnTo>
                    <a:pt x="15252" y="12301"/>
                  </a:lnTo>
                  <a:lnTo>
                    <a:pt x="15231" y="12312"/>
                  </a:lnTo>
                  <a:lnTo>
                    <a:pt x="15181" y="12330"/>
                  </a:lnTo>
                  <a:lnTo>
                    <a:pt x="15120" y="12349"/>
                  </a:lnTo>
                  <a:lnTo>
                    <a:pt x="15048" y="12365"/>
                  </a:lnTo>
                  <a:lnTo>
                    <a:pt x="14966" y="12383"/>
                  </a:lnTo>
                  <a:lnTo>
                    <a:pt x="14876" y="12399"/>
                  </a:lnTo>
                  <a:lnTo>
                    <a:pt x="14777" y="12417"/>
                  </a:lnTo>
                  <a:lnTo>
                    <a:pt x="14668" y="12434"/>
                  </a:lnTo>
                  <a:lnTo>
                    <a:pt x="14550" y="12450"/>
                  </a:lnTo>
                  <a:lnTo>
                    <a:pt x="14424" y="12464"/>
                  </a:lnTo>
                  <a:lnTo>
                    <a:pt x="14288" y="12477"/>
                  </a:lnTo>
                  <a:lnTo>
                    <a:pt x="14148" y="12494"/>
                  </a:lnTo>
                  <a:lnTo>
                    <a:pt x="13998" y="12506"/>
                  </a:lnTo>
                  <a:lnTo>
                    <a:pt x="13838" y="12518"/>
                  </a:lnTo>
                  <a:lnTo>
                    <a:pt x="13675" y="12531"/>
                  </a:lnTo>
                  <a:lnTo>
                    <a:pt x="13503" y="12542"/>
                  </a:lnTo>
                  <a:lnTo>
                    <a:pt x="13327" y="12552"/>
                  </a:lnTo>
                  <a:lnTo>
                    <a:pt x="13142" y="12563"/>
                  </a:lnTo>
                  <a:lnTo>
                    <a:pt x="12953" y="12573"/>
                  </a:lnTo>
                  <a:lnTo>
                    <a:pt x="12557" y="12588"/>
                  </a:lnTo>
                  <a:lnTo>
                    <a:pt x="12140" y="12602"/>
                  </a:lnTo>
                  <a:lnTo>
                    <a:pt x="11705" y="12610"/>
                  </a:lnTo>
                  <a:lnTo>
                    <a:pt x="11255" y="12617"/>
                  </a:lnTo>
                  <a:lnTo>
                    <a:pt x="10794" y="12618"/>
                  </a:lnTo>
                  <a:lnTo>
                    <a:pt x="10330" y="12617"/>
                  </a:lnTo>
                  <a:lnTo>
                    <a:pt x="9880" y="12610"/>
                  </a:lnTo>
                  <a:lnTo>
                    <a:pt x="9447" y="12602"/>
                  </a:lnTo>
                  <a:lnTo>
                    <a:pt x="9030" y="12588"/>
                  </a:lnTo>
                  <a:lnTo>
                    <a:pt x="8634" y="12573"/>
                  </a:lnTo>
                  <a:lnTo>
                    <a:pt x="8443" y="12563"/>
                  </a:lnTo>
                  <a:lnTo>
                    <a:pt x="8260" y="12552"/>
                  </a:lnTo>
                  <a:lnTo>
                    <a:pt x="8084" y="12542"/>
                  </a:lnTo>
                  <a:lnTo>
                    <a:pt x="7912" y="12531"/>
                  </a:lnTo>
                  <a:lnTo>
                    <a:pt x="7747" y="12518"/>
                  </a:lnTo>
                  <a:lnTo>
                    <a:pt x="7591" y="12506"/>
                  </a:lnTo>
                  <a:lnTo>
                    <a:pt x="7439" y="12494"/>
                  </a:lnTo>
                  <a:lnTo>
                    <a:pt x="7299" y="12477"/>
                  </a:lnTo>
                  <a:lnTo>
                    <a:pt x="7163" y="12464"/>
                  </a:lnTo>
                  <a:lnTo>
                    <a:pt x="7036" y="12450"/>
                  </a:lnTo>
                  <a:lnTo>
                    <a:pt x="6919" y="12434"/>
                  </a:lnTo>
                  <a:lnTo>
                    <a:pt x="6810" y="12417"/>
                  </a:lnTo>
                  <a:lnTo>
                    <a:pt x="6710" y="12399"/>
                  </a:lnTo>
                  <a:lnTo>
                    <a:pt x="6619" y="12383"/>
                  </a:lnTo>
                  <a:lnTo>
                    <a:pt x="6537" y="12365"/>
                  </a:lnTo>
                  <a:lnTo>
                    <a:pt x="6465" y="12349"/>
                  </a:lnTo>
                  <a:lnTo>
                    <a:pt x="6406" y="12330"/>
                  </a:lnTo>
                  <a:lnTo>
                    <a:pt x="6356" y="12312"/>
                  </a:lnTo>
                  <a:lnTo>
                    <a:pt x="6334" y="12301"/>
                  </a:lnTo>
                  <a:lnTo>
                    <a:pt x="6315" y="12292"/>
                  </a:lnTo>
                  <a:lnTo>
                    <a:pt x="6298" y="12283"/>
                  </a:lnTo>
                  <a:lnTo>
                    <a:pt x="6285" y="12273"/>
                  </a:lnTo>
                  <a:lnTo>
                    <a:pt x="6276" y="12263"/>
                  </a:lnTo>
                  <a:lnTo>
                    <a:pt x="6269" y="12254"/>
                  </a:lnTo>
                  <a:lnTo>
                    <a:pt x="6263" y="12244"/>
                  </a:lnTo>
                  <a:lnTo>
                    <a:pt x="6261" y="12234"/>
                  </a:lnTo>
                  <a:lnTo>
                    <a:pt x="6262" y="12230"/>
                  </a:lnTo>
                  <a:lnTo>
                    <a:pt x="6260" y="12230"/>
                  </a:lnTo>
                  <a:close/>
                  <a:moveTo>
                    <a:pt x="8018" y="0"/>
                  </a:moveTo>
                  <a:lnTo>
                    <a:pt x="13580" y="0"/>
                  </a:lnTo>
                  <a:lnTo>
                    <a:pt x="13626" y="15"/>
                  </a:lnTo>
                  <a:lnTo>
                    <a:pt x="13665" y="27"/>
                  </a:lnTo>
                  <a:lnTo>
                    <a:pt x="13704" y="45"/>
                  </a:lnTo>
                  <a:lnTo>
                    <a:pt x="13754" y="65"/>
                  </a:lnTo>
                  <a:lnTo>
                    <a:pt x="13813" y="92"/>
                  </a:lnTo>
                  <a:lnTo>
                    <a:pt x="13876" y="126"/>
                  </a:lnTo>
                  <a:lnTo>
                    <a:pt x="13947" y="167"/>
                  </a:lnTo>
                  <a:lnTo>
                    <a:pt x="13984" y="189"/>
                  </a:lnTo>
                  <a:lnTo>
                    <a:pt x="14021" y="215"/>
                  </a:lnTo>
                  <a:lnTo>
                    <a:pt x="14056" y="239"/>
                  </a:lnTo>
                  <a:lnTo>
                    <a:pt x="14095" y="267"/>
                  </a:lnTo>
                  <a:lnTo>
                    <a:pt x="14132" y="296"/>
                  </a:lnTo>
                  <a:lnTo>
                    <a:pt x="14171" y="328"/>
                  </a:lnTo>
                  <a:lnTo>
                    <a:pt x="14208" y="361"/>
                  </a:lnTo>
                  <a:lnTo>
                    <a:pt x="14245" y="396"/>
                  </a:lnTo>
                  <a:lnTo>
                    <a:pt x="14280" y="432"/>
                  </a:lnTo>
                  <a:lnTo>
                    <a:pt x="14315" y="471"/>
                  </a:lnTo>
                  <a:lnTo>
                    <a:pt x="14351" y="511"/>
                  </a:lnTo>
                  <a:lnTo>
                    <a:pt x="14380" y="552"/>
                  </a:lnTo>
                  <a:lnTo>
                    <a:pt x="14412" y="595"/>
                  </a:lnTo>
                  <a:lnTo>
                    <a:pt x="14440" y="642"/>
                  </a:lnTo>
                  <a:lnTo>
                    <a:pt x="14465" y="691"/>
                  </a:lnTo>
                  <a:lnTo>
                    <a:pt x="14490" y="739"/>
                  </a:lnTo>
                  <a:lnTo>
                    <a:pt x="14530" y="846"/>
                  </a:lnTo>
                  <a:lnTo>
                    <a:pt x="14541" y="885"/>
                  </a:lnTo>
                  <a:lnTo>
                    <a:pt x="14551" y="924"/>
                  </a:lnTo>
                  <a:lnTo>
                    <a:pt x="14560" y="964"/>
                  </a:lnTo>
                  <a:lnTo>
                    <a:pt x="14566" y="1003"/>
                  </a:lnTo>
                  <a:lnTo>
                    <a:pt x="14571" y="1045"/>
                  </a:lnTo>
                  <a:lnTo>
                    <a:pt x="14575" y="1126"/>
                  </a:lnTo>
                  <a:lnTo>
                    <a:pt x="14575" y="1166"/>
                  </a:lnTo>
                  <a:lnTo>
                    <a:pt x="14571" y="1207"/>
                  </a:lnTo>
                  <a:lnTo>
                    <a:pt x="14569" y="1249"/>
                  </a:lnTo>
                  <a:lnTo>
                    <a:pt x="14564" y="1291"/>
                  </a:lnTo>
                  <a:lnTo>
                    <a:pt x="14556" y="1333"/>
                  </a:lnTo>
                  <a:lnTo>
                    <a:pt x="14547" y="1376"/>
                  </a:lnTo>
                  <a:lnTo>
                    <a:pt x="14536" y="1419"/>
                  </a:lnTo>
                  <a:lnTo>
                    <a:pt x="14525" y="1461"/>
                  </a:lnTo>
                  <a:lnTo>
                    <a:pt x="14510" y="1504"/>
                  </a:lnTo>
                  <a:lnTo>
                    <a:pt x="14495" y="1546"/>
                  </a:lnTo>
                  <a:lnTo>
                    <a:pt x="14478" y="1592"/>
                  </a:lnTo>
                  <a:lnTo>
                    <a:pt x="14458" y="1635"/>
                  </a:lnTo>
                  <a:lnTo>
                    <a:pt x="14440" y="1679"/>
                  </a:lnTo>
                  <a:lnTo>
                    <a:pt x="14417" y="1723"/>
                  </a:lnTo>
                  <a:lnTo>
                    <a:pt x="14393" y="1770"/>
                  </a:lnTo>
                  <a:lnTo>
                    <a:pt x="14367" y="1813"/>
                  </a:lnTo>
                  <a:lnTo>
                    <a:pt x="14339" y="1858"/>
                  </a:lnTo>
                  <a:lnTo>
                    <a:pt x="14312" y="1902"/>
                  </a:lnTo>
                  <a:lnTo>
                    <a:pt x="14282" y="1947"/>
                  </a:lnTo>
                  <a:lnTo>
                    <a:pt x="14249" y="1994"/>
                  </a:lnTo>
                  <a:lnTo>
                    <a:pt x="14215" y="2041"/>
                  </a:lnTo>
                  <a:lnTo>
                    <a:pt x="14180" y="2087"/>
                  </a:lnTo>
                  <a:lnTo>
                    <a:pt x="14145" y="2133"/>
                  </a:lnTo>
                  <a:lnTo>
                    <a:pt x="14106" y="2180"/>
                  </a:lnTo>
                  <a:lnTo>
                    <a:pt x="14065" y="2227"/>
                  </a:lnTo>
                  <a:lnTo>
                    <a:pt x="14065" y="8579"/>
                  </a:lnTo>
                  <a:lnTo>
                    <a:pt x="21493" y="18326"/>
                  </a:lnTo>
                  <a:lnTo>
                    <a:pt x="21502" y="18362"/>
                  </a:lnTo>
                  <a:lnTo>
                    <a:pt x="21511" y="18391"/>
                  </a:lnTo>
                  <a:lnTo>
                    <a:pt x="21530" y="18465"/>
                  </a:lnTo>
                  <a:lnTo>
                    <a:pt x="21541" y="18517"/>
                  </a:lnTo>
                  <a:lnTo>
                    <a:pt x="21552" y="18580"/>
                  </a:lnTo>
                  <a:lnTo>
                    <a:pt x="21563" y="18651"/>
                  </a:lnTo>
                  <a:lnTo>
                    <a:pt x="21576" y="18731"/>
                  </a:lnTo>
                  <a:lnTo>
                    <a:pt x="21585" y="18820"/>
                  </a:lnTo>
                  <a:lnTo>
                    <a:pt x="21593" y="18913"/>
                  </a:lnTo>
                  <a:lnTo>
                    <a:pt x="21598" y="19015"/>
                  </a:lnTo>
                  <a:lnTo>
                    <a:pt x="21600" y="19122"/>
                  </a:lnTo>
                  <a:lnTo>
                    <a:pt x="21598" y="19234"/>
                  </a:lnTo>
                  <a:lnTo>
                    <a:pt x="21594" y="19293"/>
                  </a:lnTo>
                  <a:lnTo>
                    <a:pt x="21591" y="19352"/>
                  </a:lnTo>
                  <a:lnTo>
                    <a:pt x="21585" y="19412"/>
                  </a:lnTo>
                  <a:lnTo>
                    <a:pt x="21580" y="19473"/>
                  </a:lnTo>
                  <a:lnTo>
                    <a:pt x="21570" y="19534"/>
                  </a:lnTo>
                  <a:lnTo>
                    <a:pt x="21559" y="19598"/>
                  </a:lnTo>
                  <a:lnTo>
                    <a:pt x="21548" y="19662"/>
                  </a:lnTo>
                  <a:lnTo>
                    <a:pt x="21537" y="19727"/>
                  </a:lnTo>
                  <a:lnTo>
                    <a:pt x="21520" y="19790"/>
                  </a:lnTo>
                  <a:lnTo>
                    <a:pt x="21504" y="19855"/>
                  </a:lnTo>
                  <a:lnTo>
                    <a:pt x="21483" y="19921"/>
                  </a:lnTo>
                  <a:lnTo>
                    <a:pt x="21463" y="19987"/>
                  </a:lnTo>
                  <a:lnTo>
                    <a:pt x="21439" y="20054"/>
                  </a:lnTo>
                  <a:lnTo>
                    <a:pt x="21415" y="20120"/>
                  </a:lnTo>
                  <a:lnTo>
                    <a:pt x="21387" y="20186"/>
                  </a:lnTo>
                  <a:lnTo>
                    <a:pt x="21355" y="20253"/>
                  </a:lnTo>
                  <a:lnTo>
                    <a:pt x="21326" y="20321"/>
                  </a:lnTo>
                  <a:lnTo>
                    <a:pt x="21289" y="20387"/>
                  </a:lnTo>
                  <a:lnTo>
                    <a:pt x="21252" y="20453"/>
                  </a:lnTo>
                  <a:lnTo>
                    <a:pt x="21211" y="20518"/>
                  </a:lnTo>
                  <a:lnTo>
                    <a:pt x="21168" y="20584"/>
                  </a:lnTo>
                  <a:lnTo>
                    <a:pt x="21122" y="20651"/>
                  </a:lnTo>
                  <a:lnTo>
                    <a:pt x="21070" y="20715"/>
                  </a:lnTo>
                  <a:lnTo>
                    <a:pt x="21020" y="20780"/>
                  </a:lnTo>
                  <a:lnTo>
                    <a:pt x="20965" y="20841"/>
                  </a:lnTo>
                  <a:lnTo>
                    <a:pt x="20905" y="20904"/>
                  </a:lnTo>
                  <a:lnTo>
                    <a:pt x="20844" y="20968"/>
                  </a:lnTo>
                  <a:lnTo>
                    <a:pt x="20777" y="21029"/>
                  </a:lnTo>
                  <a:lnTo>
                    <a:pt x="20711" y="21089"/>
                  </a:lnTo>
                  <a:lnTo>
                    <a:pt x="20637" y="21149"/>
                  </a:lnTo>
                  <a:lnTo>
                    <a:pt x="20561" y="21205"/>
                  </a:lnTo>
                  <a:lnTo>
                    <a:pt x="20481" y="21264"/>
                  </a:lnTo>
                  <a:lnTo>
                    <a:pt x="20398" y="21319"/>
                  </a:lnTo>
                  <a:lnTo>
                    <a:pt x="20311" y="21374"/>
                  </a:lnTo>
                  <a:lnTo>
                    <a:pt x="20220" y="21427"/>
                  </a:lnTo>
                  <a:lnTo>
                    <a:pt x="20123" y="21477"/>
                  </a:lnTo>
                  <a:lnTo>
                    <a:pt x="20025" y="21527"/>
                  </a:lnTo>
                  <a:lnTo>
                    <a:pt x="19922" y="21576"/>
                  </a:lnTo>
                  <a:lnTo>
                    <a:pt x="19864" y="21600"/>
                  </a:lnTo>
                  <a:lnTo>
                    <a:pt x="1734" y="21600"/>
                  </a:lnTo>
                  <a:lnTo>
                    <a:pt x="1678" y="21576"/>
                  </a:lnTo>
                  <a:lnTo>
                    <a:pt x="1575" y="21527"/>
                  </a:lnTo>
                  <a:lnTo>
                    <a:pt x="1475" y="21477"/>
                  </a:lnTo>
                  <a:lnTo>
                    <a:pt x="1378" y="21427"/>
                  </a:lnTo>
                  <a:lnTo>
                    <a:pt x="1288" y="21374"/>
                  </a:lnTo>
                  <a:lnTo>
                    <a:pt x="1201" y="21319"/>
                  </a:lnTo>
                  <a:lnTo>
                    <a:pt x="1117" y="21264"/>
                  </a:lnTo>
                  <a:lnTo>
                    <a:pt x="1037" y="21205"/>
                  </a:lnTo>
                  <a:lnTo>
                    <a:pt x="962" y="21149"/>
                  </a:lnTo>
                  <a:lnTo>
                    <a:pt x="889" y="21089"/>
                  </a:lnTo>
                  <a:lnTo>
                    <a:pt x="821" y="21029"/>
                  </a:lnTo>
                  <a:lnTo>
                    <a:pt x="756" y="20968"/>
                  </a:lnTo>
                  <a:lnTo>
                    <a:pt x="695" y="20904"/>
                  </a:lnTo>
                  <a:lnTo>
                    <a:pt x="634" y="20841"/>
                  </a:lnTo>
                  <a:lnTo>
                    <a:pt x="580" y="20780"/>
                  </a:lnTo>
                  <a:lnTo>
                    <a:pt x="528" y="20715"/>
                  </a:lnTo>
                  <a:lnTo>
                    <a:pt x="478" y="20651"/>
                  </a:lnTo>
                  <a:lnTo>
                    <a:pt x="432" y="20584"/>
                  </a:lnTo>
                  <a:lnTo>
                    <a:pt x="387" y="20518"/>
                  </a:lnTo>
                  <a:lnTo>
                    <a:pt x="346" y="20453"/>
                  </a:lnTo>
                  <a:lnTo>
                    <a:pt x="309" y="20387"/>
                  </a:lnTo>
                  <a:lnTo>
                    <a:pt x="276" y="20321"/>
                  </a:lnTo>
                  <a:lnTo>
                    <a:pt x="243" y="20253"/>
                  </a:lnTo>
                  <a:lnTo>
                    <a:pt x="211" y="20186"/>
                  </a:lnTo>
                  <a:lnTo>
                    <a:pt x="183" y="20120"/>
                  </a:lnTo>
                  <a:lnTo>
                    <a:pt x="159" y="20054"/>
                  </a:lnTo>
                  <a:lnTo>
                    <a:pt x="135" y="19987"/>
                  </a:lnTo>
                  <a:lnTo>
                    <a:pt x="115" y="19921"/>
                  </a:lnTo>
                  <a:lnTo>
                    <a:pt x="94" y="19855"/>
                  </a:lnTo>
                  <a:lnTo>
                    <a:pt x="80" y="19790"/>
                  </a:lnTo>
                  <a:lnTo>
                    <a:pt x="63" y="19727"/>
                  </a:lnTo>
                  <a:lnTo>
                    <a:pt x="50" y="19662"/>
                  </a:lnTo>
                  <a:lnTo>
                    <a:pt x="39" y="19598"/>
                  </a:lnTo>
                  <a:lnTo>
                    <a:pt x="30" y="19534"/>
                  </a:lnTo>
                  <a:lnTo>
                    <a:pt x="20" y="19473"/>
                  </a:lnTo>
                  <a:lnTo>
                    <a:pt x="13" y="19412"/>
                  </a:lnTo>
                  <a:lnTo>
                    <a:pt x="7" y="19352"/>
                  </a:lnTo>
                  <a:lnTo>
                    <a:pt x="4" y="19293"/>
                  </a:lnTo>
                  <a:lnTo>
                    <a:pt x="2" y="19234"/>
                  </a:lnTo>
                  <a:lnTo>
                    <a:pt x="0" y="19122"/>
                  </a:lnTo>
                  <a:lnTo>
                    <a:pt x="2" y="19015"/>
                  </a:lnTo>
                  <a:lnTo>
                    <a:pt x="6" y="18913"/>
                  </a:lnTo>
                  <a:lnTo>
                    <a:pt x="13" y="18820"/>
                  </a:lnTo>
                  <a:lnTo>
                    <a:pt x="22" y="18731"/>
                  </a:lnTo>
                  <a:lnTo>
                    <a:pt x="35" y="18651"/>
                  </a:lnTo>
                  <a:lnTo>
                    <a:pt x="46" y="18580"/>
                  </a:lnTo>
                  <a:lnTo>
                    <a:pt x="57" y="18517"/>
                  </a:lnTo>
                  <a:lnTo>
                    <a:pt x="70" y="18465"/>
                  </a:lnTo>
                  <a:lnTo>
                    <a:pt x="89" y="18391"/>
                  </a:lnTo>
                  <a:lnTo>
                    <a:pt x="96" y="18362"/>
                  </a:lnTo>
                  <a:lnTo>
                    <a:pt x="109" y="18326"/>
                  </a:lnTo>
                  <a:lnTo>
                    <a:pt x="7535" y="8579"/>
                  </a:lnTo>
                  <a:lnTo>
                    <a:pt x="7535" y="2227"/>
                  </a:lnTo>
                  <a:lnTo>
                    <a:pt x="7494" y="2180"/>
                  </a:lnTo>
                  <a:lnTo>
                    <a:pt x="7457" y="2133"/>
                  </a:lnTo>
                  <a:lnTo>
                    <a:pt x="7420" y="2087"/>
                  </a:lnTo>
                  <a:lnTo>
                    <a:pt x="7385" y="2041"/>
                  </a:lnTo>
                  <a:lnTo>
                    <a:pt x="7349" y="1994"/>
                  </a:lnTo>
                  <a:lnTo>
                    <a:pt x="7318" y="1947"/>
                  </a:lnTo>
                  <a:lnTo>
                    <a:pt x="7286" y="1902"/>
                  </a:lnTo>
                  <a:lnTo>
                    <a:pt x="7259" y="1858"/>
                  </a:lnTo>
                  <a:lnTo>
                    <a:pt x="7231" y="1813"/>
                  </a:lnTo>
                  <a:lnTo>
                    <a:pt x="7205" y="1770"/>
                  </a:lnTo>
                  <a:lnTo>
                    <a:pt x="7183" y="1723"/>
                  </a:lnTo>
                  <a:lnTo>
                    <a:pt x="7160" y="1679"/>
                  </a:lnTo>
                  <a:lnTo>
                    <a:pt x="7120" y="1592"/>
                  </a:lnTo>
                  <a:lnTo>
                    <a:pt x="7105" y="1546"/>
                  </a:lnTo>
                  <a:lnTo>
                    <a:pt x="7090" y="1504"/>
                  </a:lnTo>
                  <a:lnTo>
                    <a:pt x="7075" y="1461"/>
                  </a:lnTo>
                  <a:lnTo>
                    <a:pt x="7062" y="1419"/>
                  </a:lnTo>
                  <a:lnTo>
                    <a:pt x="7053" y="1376"/>
                  </a:lnTo>
                  <a:lnTo>
                    <a:pt x="7044" y="1333"/>
                  </a:lnTo>
                  <a:lnTo>
                    <a:pt x="7036" y="1291"/>
                  </a:lnTo>
                  <a:lnTo>
                    <a:pt x="7031" y="1249"/>
                  </a:lnTo>
                  <a:lnTo>
                    <a:pt x="7027" y="1207"/>
                  </a:lnTo>
                  <a:lnTo>
                    <a:pt x="7025" y="1166"/>
                  </a:lnTo>
                  <a:lnTo>
                    <a:pt x="7025" y="1085"/>
                  </a:lnTo>
                  <a:lnTo>
                    <a:pt x="7029" y="1045"/>
                  </a:lnTo>
                  <a:lnTo>
                    <a:pt x="7033" y="1003"/>
                  </a:lnTo>
                  <a:lnTo>
                    <a:pt x="7040" y="964"/>
                  </a:lnTo>
                  <a:lnTo>
                    <a:pt x="7049" y="924"/>
                  </a:lnTo>
                  <a:lnTo>
                    <a:pt x="7059" y="885"/>
                  </a:lnTo>
                  <a:lnTo>
                    <a:pt x="7068" y="846"/>
                  </a:lnTo>
                  <a:lnTo>
                    <a:pt x="7109" y="739"/>
                  </a:lnTo>
                  <a:lnTo>
                    <a:pt x="7135" y="691"/>
                  </a:lnTo>
                  <a:lnTo>
                    <a:pt x="7159" y="642"/>
                  </a:lnTo>
                  <a:lnTo>
                    <a:pt x="7188" y="595"/>
                  </a:lnTo>
                  <a:lnTo>
                    <a:pt x="7218" y="552"/>
                  </a:lnTo>
                  <a:lnTo>
                    <a:pt x="7251" y="511"/>
                  </a:lnTo>
                  <a:lnTo>
                    <a:pt x="7283" y="471"/>
                  </a:lnTo>
                  <a:lnTo>
                    <a:pt x="7318" y="432"/>
                  </a:lnTo>
                  <a:lnTo>
                    <a:pt x="7355" y="396"/>
                  </a:lnTo>
                  <a:lnTo>
                    <a:pt x="7390" y="361"/>
                  </a:lnTo>
                  <a:lnTo>
                    <a:pt x="7429" y="328"/>
                  </a:lnTo>
                  <a:lnTo>
                    <a:pt x="7466" y="296"/>
                  </a:lnTo>
                  <a:lnTo>
                    <a:pt x="7505" y="267"/>
                  </a:lnTo>
                  <a:lnTo>
                    <a:pt x="7542" y="239"/>
                  </a:lnTo>
                  <a:lnTo>
                    <a:pt x="7577" y="215"/>
                  </a:lnTo>
                  <a:lnTo>
                    <a:pt x="7616" y="189"/>
                  </a:lnTo>
                  <a:lnTo>
                    <a:pt x="7651" y="167"/>
                  </a:lnTo>
                  <a:lnTo>
                    <a:pt x="7722" y="126"/>
                  </a:lnTo>
                  <a:lnTo>
                    <a:pt x="7789" y="92"/>
                  </a:lnTo>
                  <a:lnTo>
                    <a:pt x="7846" y="65"/>
                  </a:lnTo>
                  <a:lnTo>
                    <a:pt x="7894" y="45"/>
                  </a:lnTo>
                  <a:lnTo>
                    <a:pt x="7933" y="27"/>
                  </a:lnTo>
                  <a:lnTo>
                    <a:pt x="7974" y="15"/>
                  </a:lnTo>
                  <a:lnTo>
                    <a:pt x="8018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28" name="组合 36"/>
          <p:cNvGrpSpPr/>
          <p:nvPr/>
        </p:nvGrpSpPr>
        <p:grpSpPr>
          <a:xfrm>
            <a:off x="2966669" y="1920476"/>
            <a:ext cx="1117601" cy="1117601"/>
            <a:chOff x="0" y="0"/>
            <a:chExt cx="1117600" cy="1117600"/>
          </a:xfrm>
        </p:grpSpPr>
        <p:sp>
          <p:nvSpPr>
            <p:cNvPr id="126" name="椭圆 26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27" name="KSO_Shape"/>
            <p:cNvSpPr/>
            <p:nvPr/>
          </p:nvSpPr>
          <p:spPr>
            <a:xfrm>
              <a:off x="341962" y="288877"/>
              <a:ext cx="433675" cy="539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8" y="16125"/>
                  </a:moveTo>
                  <a:lnTo>
                    <a:pt x="19439" y="16125"/>
                  </a:lnTo>
                  <a:lnTo>
                    <a:pt x="19434" y="16129"/>
                  </a:lnTo>
                  <a:lnTo>
                    <a:pt x="19428" y="16125"/>
                  </a:lnTo>
                  <a:close/>
                  <a:moveTo>
                    <a:pt x="15621" y="16125"/>
                  </a:moveTo>
                  <a:lnTo>
                    <a:pt x="19428" y="16125"/>
                  </a:lnTo>
                  <a:lnTo>
                    <a:pt x="15621" y="19403"/>
                  </a:lnTo>
                  <a:lnTo>
                    <a:pt x="15621" y="16125"/>
                  </a:lnTo>
                  <a:close/>
                  <a:moveTo>
                    <a:pt x="6484" y="15400"/>
                  </a:moveTo>
                  <a:lnTo>
                    <a:pt x="10295" y="15400"/>
                  </a:lnTo>
                  <a:lnTo>
                    <a:pt x="10295" y="15740"/>
                  </a:lnTo>
                  <a:lnTo>
                    <a:pt x="6484" y="15740"/>
                  </a:lnTo>
                  <a:lnTo>
                    <a:pt x="6484" y="15400"/>
                  </a:lnTo>
                  <a:close/>
                  <a:moveTo>
                    <a:pt x="6484" y="14820"/>
                  </a:moveTo>
                  <a:lnTo>
                    <a:pt x="10295" y="14820"/>
                  </a:lnTo>
                  <a:lnTo>
                    <a:pt x="10295" y="15160"/>
                  </a:lnTo>
                  <a:lnTo>
                    <a:pt x="6484" y="15160"/>
                  </a:lnTo>
                  <a:lnTo>
                    <a:pt x="6484" y="14820"/>
                  </a:lnTo>
                  <a:close/>
                  <a:moveTo>
                    <a:pt x="6484" y="14235"/>
                  </a:moveTo>
                  <a:lnTo>
                    <a:pt x="10295" y="14235"/>
                  </a:lnTo>
                  <a:lnTo>
                    <a:pt x="10295" y="14580"/>
                  </a:lnTo>
                  <a:lnTo>
                    <a:pt x="6484" y="14580"/>
                  </a:lnTo>
                  <a:lnTo>
                    <a:pt x="6484" y="14235"/>
                  </a:lnTo>
                  <a:close/>
                  <a:moveTo>
                    <a:pt x="6484" y="13655"/>
                  </a:moveTo>
                  <a:lnTo>
                    <a:pt x="10295" y="13655"/>
                  </a:lnTo>
                  <a:lnTo>
                    <a:pt x="10295" y="13995"/>
                  </a:lnTo>
                  <a:lnTo>
                    <a:pt x="6484" y="13995"/>
                  </a:lnTo>
                  <a:lnTo>
                    <a:pt x="6484" y="13655"/>
                  </a:lnTo>
                  <a:close/>
                  <a:moveTo>
                    <a:pt x="3183" y="13655"/>
                  </a:moveTo>
                  <a:lnTo>
                    <a:pt x="5786" y="13655"/>
                  </a:lnTo>
                  <a:lnTo>
                    <a:pt x="5786" y="15740"/>
                  </a:lnTo>
                  <a:lnTo>
                    <a:pt x="3183" y="15740"/>
                  </a:lnTo>
                  <a:lnTo>
                    <a:pt x="3183" y="13655"/>
                  </a:lnTo>
                  <a:close/>
                  <a:moveTo>
                    <a:pt x="14606" y="12540"/>
                  </a:moveTo>
                  <a:lnTo>
                    <a:pt x="18417" y="12540"/>
                  </a:lnTo>
                  <a:lnTo>
                    <a:pt x="18417" y="12880"/>
                  </a:lnTo>
                  <a:lnTo>
                    <a:pt x="14606" y="12880"/>
                  </a:lnTo>
                  <a:lnTo>
                    <a:pt x="14606" y="12540"/>
                  </a:lnTo>
                  <a:close/>
                  <a:moveTo>
                    <a:pt x="6484" y="12540"/>
                  </a:moveTo>
                  <a:lnTo>
                    <a:pt x="10295" y="12540"/>
                  </a:lnTo>
                  <a:lnTo>
                    <a:pt x="10295" y="12880"/>
                  </a:lnTo>
                  <a:lnTo>
                    <a:pt x="6484" y="12880"/>
                  </a:lnTo>
                  <a:lnTo>
                    <a:pt x="6484" y="12540"/>
                  </a:lnTo>
                  <a:close/>
                  <a:moveTo>
                    <a:pt x="14606" y="11955"/>
                  </a:moveTo>
                  <a:lnTo>
                    <a:pt x="18417" y="11955"/>
                  </a:lnTo>
                  <a:lnTo>
                    <a:pt x="18417" y="12300"/>
                  </a:lnTo>
                  <a:lnTo>
                    <a:pt x="14606" y="12300"/>
                  </a:lnTo>
                  <a:lnTo>
                    <a:pt x="14606" y="11955"/>
                  </a:lnTo>
                  <a:close/>
                  <a:moveTo>
                    <a:pt x="6484" y="11955"/>
                  </a:moveTo>
                  <a:lnTo>
                    <a:pt x="10295" y="11955"/>
                  </a:lnTo>
                  <a:lnTo>
                    <a:pt x="10295" y="12300"/>
                  </a:lnTo>
                  <a:lnTo>
                    <a:pt x="6484" y="12300"/>
                  </a:lnTo>
                  <a:lnTo>
                    <a:pt x="6484" y="11955"/>
                  </a:lnTo>
                  <a:close/>
                  <a:moveTo>
                    <a:pt x="14606" y="11375"/>
                  </a:moveTo>
                  <a:lnTo>
                    <a:pt x="18417" y="11375"/>
                  </a:lnTo>
                  <a:lnTo>
                    <a:pt x="18417" y="11715"/>
                  </a:lnTo>
                  <a:lnTo>
                    <a:pt x="14606" y="11715"/>
                  </a:lnTo>
                  <a:lnTo>
                    <a:pt x="14606" y="11375"/>
                  </a:lnTo>
                  <a:close/>
                  <a:moveTo>
                    <a:pt x="6484" y="11375"/>
                  </a:moveTo>
                  <a:lnTo>
                    <a:pt x="10295" y="11375"/>
                  </a:lnTo>
                  <a:lnTo>
                    <a:pt x="10295" y="11715"/>
                  </a:lnTo>
                  <a:lnTo>
                    <a:pt x="6484" y="11715"/>
                  </a:lnTo>
                  <a:lnTo>
                    <a:pt x="6484" y="11375"/>
                  </a:lnTo>
                  <a:close/>
                  <a:moveTo>
                    <a:pt x="14606" y="10795"/>
                  </a:moveTo>
                  <a:lnTo>
                    <a:pt x="18417" y="10795"/>
                  </a:lnTo>
                  <a:lnTo>
                    <a:pt x="18417" y="11135"/>
                  </a:lnTo>
                  <a:lnTo>
                    <a:pt x="14606" y="11135"/>
                  </a:lnTo>
                  <a:lnTo>
                    <a:pt x="14606" y="10795"/>
                  </a:lnTo>
                  <a:close/>
                  <a:moveTo>
                    <a:pt x="11304" y="10795"/>
                  </a:moveTo>
                  <a:lnTo>
                    <a:pt x="13908" y="10795"/>
                  </a:lnTo>
                  <a:lnTo>
                    <a:pt x="13908" y="12880"/>
                  </a:lnTo>
                  <a:lnTo>
                    <a:pt x="11304" y="12880"/>
                  </a:lnTo>
                  <a:lnTo>
                    <a:pt x="11304" y="10795"/>
                  </a:lnTo>
                  <a:close/>
                  <a:moveTo>
                    <a:pt x="6484" y="10795"/>
                  </a:moveTo>
                  <a:lnTo>
                    <a:pt x="10295" y="10795"/>
                  </a:lnTo>
                  <a:lnTo>
                    <a:pt x="10295" y="11135"/>
                  </a:lnTo>
                  <a:lnTo>
                    <a:pt x="6484" y="11135"/>
                  </a:lnTo>
                  <a:lnTo>
                    <a:pt x="6484" y="10795"/>
                  </a:lnTo>
                  <a:close/>
                  <a:moveTo>
                    <a:pt x="3183" y="10795"/>
                  </a:moveTo>
                  <a:lnTo>
                    <a:pt x="5786" y="10795"/>
                  </a:lnTo>
                  <a:lnTo>
                    <a:pt x="5786" y="12880"/>
                  </a:lnTo>
                  <a:lnTo>
                    <a:pt x="3183" y="12880"/>
                  </a:lnTo>
                  <a:lnTo>
                    <a:pt x="3183" y="10795"/>
                  </a:lnTo>
                  <a:close/>
                  <a:moveTo>
                    <a:pt x="14606" y="9675"/>
                  </a:moveTo>
                  <a:lnTo>
                    <a:pt x="18417" y="9675"/>
                  </a:lnTo>
                  <a:lnTo>
                    <a:pt x="18417" y="10020"/>
                  </a:lnTo>
                  <a:lnTo>
                    <a:pt x="14606" y="10020"/>
                  </a:lnTo>
                  <a:lnTo>
                    <a:pt x="14606" y="9675"/>
                  </a:lnTo>
                  <a:close/>
                  <a:moveTo>
                    <a:pt x="6484" y="9675"/>
                  </a:moveTo>
                  <a:lnTo>
                    <a:pt x="10295" y="9675"/>
                  </a:lnTo>
                  <a:lnTo>
                    <a:pt x="10295" y="10020"/>
                  </a:lnTo>
                  <a:lnTo>
                    <a:pt x="6484" y="10020"/>
                  </a:lnTo>
                  <a:lnTo>
                    <a:pt x="6484" y="9675"/>
                  </a:lnTo>
                  <a:close/>
                  <a:moveTo>
                    <a:pt x="6484" y="9095"/>
                  </a:moveTo>
                  <a:lnTo>
                    <a:pt x="10295" y="9095"/>
                  </a:lnTo>
                  <a:lnTo>
                    <a:pt x="10295" y="9435"/>
                  </a:lnTo>
                  <a:lnTo>
                    <a:pt x="6484" y="9435"/>
                  </a:lnTo>
                  <a:lnTo>
                    <a:pt x="6484" y="9095"/>
                  </a:lnTo>
                  <a:close/>
                  <a:moveTo>
                    <a:pt x="14606" y="9095"/>
                  </a:moveTo>
                  <a:lnTo>
                    <a:pt x="18417" y="9095"/>
                  </a:lnTo>
                  <a:lnTo>
                    <a:pt x="18417" y="9435"/>
                  </a:lnTo>
                  <a:lnTo>
                    <a:pt x="14606" y="9435"/>
                  </a:lnTo>
                  <a:lnTo>
                    <a:pt x="14606" y="9095"/>
                  </a:lnTo>
                  <a:close/>
                  <a:moveTo>
                    <a:pt x="14606" y="8515"/>
                  </a:moveTo>
                  <a:lnTo>
                    <a:pt x="18417" y="8515"/>
                  </a:lnTo>
                  <a:lnTo>
                    <a:pt x="18417" y="8855"/>
                  </a:lnTo>
                  <a:lnTo>
                    <a:pt x="14606" y="8855"/>
                  </a:lnTo>
                  <a:lnTo>
                    <a:pt x="14606" y="8515"/>
                  </a:lnTo>
                  <a:close/>
                  <a:moveTo>
                    <a:pt x="6484" y="8515"/>
                  </a:moveTo>
                  <a:lnTo>
                    <a:pt x="10295" y="8515"/>
                  </a:lnTo>
                  <a:lnTo>
                    <a:pt x="10295" y="8855"/>
                  </a:lnTo>
                  <a:lnTo>
                    <a:pt x="6484" y="8855"/>
                  </a:lnTo>
                  <a:lnTo>
                    <a:pt x="6484" y="8515"/>
                  </a:lnTo>
                  <a:close/>
                  <a:moveTo>
                    <a:pt x="14606" y="7930"/>
                  </a:moveTo>
                  <a:lnTo>
                    <a:pt x="18417" y="7930"/>
                  </a:lnTo>
                  <a:lnTo>
                    <a:pt x="18417" y="8275"/>
                  </a:lnTo>
                  <a:lnTo>
                    <a:pt x="14606" y="8275"/>
                  </a:lnTo>
                  <a:lnTo>
                    <a:pt x="14606" y="7930"/>
                  </a:lnTo>
                  <a:close/>
                  <a:moveTo>
                    <a:pt x="11304" y="7930"/>
                  </a:moveTo>
                  <a:lnTo>
                    <a:pt x="13908" y="7930"/>
                  </a:lnTo>
                  <a:lnTo>
                    <a:pt x="13908" y="10020"/>
                  </a:lnTo>
                  <a:lnTo>
                    <a:pt x="11304" y="10020"/>
                  </a:lnTo>
                  <a:lnTo>
                    <a:pt x="11304" y="7930"/>
                  </a:lnTo>
                  <a:close/>
                  <a:moveTo>
                    <a:pt x="6484" y="7930"/>
                  </a:moveTo>
                  <a:lnTo>
                    <a:pt x="10295" y="7930"/>
                  </a:lnTo>
                  <a:lnTo>
                    <a:pt x="10295" y="8275"/>
                  </a:lnTo>
                  <a:lnTo>
                    <a:pt x="6484" y="8275"/>
                  </a:lnTo>
                  <a:lnTo>
                    <a:pt x="6484" y="7930"/>
                  </a:lnTo>
                  <a:close/>
                  <a:moveTo>
                    <a:pt x="3183" y="7930"/>
                  </a:moveTo>
                  <a:lnTo>
                    <a:pt x="5786" y="7930"/>
                  </a:lnTo>
                  <a:lnTo>
                    <a:pt x="5786" y="10020"/>
                  </a:lnTo>
                  <a:lnTo>
                    <a:pt x="3183" y="10020"/>
                  </a:lnTo>
                  <a:lnTo>
                    <a:pt x="3183" y="7930"/>
                  </a:lnTo>
                  <a:close/>
                  <a:moveTo>
                    <a:pt x="14606" y="6815"/>
                  </a:moveTo>
                  <a:lnTo>
                    <a:pt x="18417" y="6815"/>
                  </a:lnTo>
                  <a:lnTo>
                    <a:pt x="18417" y="7160"/>
                  </a:lnTo>
                  <a:lnTo>
                    <a:pt x="14606" y="7160"/>
                  </a:lnTo>
                  <a:lnTo>
                    <a:pt x="14606" y="6815"/>
                  </a:lnTo>
                  <a:close/>
                  <a:moveTo>
                    <a:pt x="6484" y="6815"/>
                  </a:moveTo>
                  <a:lnTo>
                    <a:pt x="10295" y="6815"/>
                  </a:lnTo>
                  <a:lnTo>
                    <a:pt x="10295" y="7160"/>
                  </a:lnTo>
                  <a:lnTo>
                    <a:pt x="6484" y="7160"/>
                  </a:lnTo>
                  <a:lnTo>
                    <a:pt x="6484" y="6815"/>
                  </a:lnTo>
                  <a:close/>
                  <a:moveTo>
                    <a:pt x="6484" y="6235"/>
                  </a:moveTo>
                  <a:lnTo>
                    <a:pt x="10295" y="6235"/>
                  </a:lnTo>
                  <a:lnTo>
                    <a:pt x="10295" y="6575"/>
                  </a:lnTo>
                  <a:lnTo>
                    <a:pt x="6484" y="6575"/>
                  </a:lnTo>
                  <a:lnTo>
                    <a:pt x="6484" y="6235"/>
                  </a:lnTo>
                  <a:close/>
                  <a:moveTo>
                    <a:pt x="14606" y="6235"/>
                  </a:moveTo>
                  <a:lnTo>
                    <a:pt x="18417" y="6235"/>
                  </a:lnTo>
                  <a:lnTo>
                    <a:pt x="18417" y="6575"/>
                  </a:lnTo>
                  <a:lnTo>
                    <a:pt x="14606" y="6575"/>
                  </a:lnTo>
                  <a:lnTo>
                    <a:pt x="14606" y="6235"/>
                  </a:lnTo>
                  <a:close/>
                  <a:moveTo>
                    <a:pt x="6484" y="5650"/>
                  </a:moveTo>
                  <a:lnTo>
                    <a:pt x="10295" y="5650"/>
                  </a:lnTo>
                  <a:lnTo>
                    <a:pt x="10295" y="5995"/>
                  </a:lnTo>
                  <a:lnTo>
                    <a:pt x="6484" y="5995"/>
                  </a:lnTo>
                  <a:lnTo>
                    <a:pt x="6484" y="5650"/>
                  </a:lnTo>
                  <a:close/>
                  <a:moveTo>
                    <a:pt x="14606" y="5650"/>
                  </a:moveTo>
                  <a:lnTo>
                    <a:pt x="18417" y="5650"/>
                  </a:lnTo>
                  <a:lnTo>
                    <a:pt x="18417" y="5995"/>
                  </a:lnTo>
                  <a:lnTo>
                    <a:pt x="14606" y="5995"/>
                  </a:lnTo>
                  <a:lnTo>
                    <a:pt x="14606" y="5650"/>
                  </a:lnTo>
                  <a:close/>
                  <a:moveTo>
                    <a:pt x="6484" y="5070"/>
                  </a:moveTo>
                  <a:lnTo>
                    <a:pt x="10295" y="5070"/>
                  </a:lnTo>
                  <a:lnTo>
                    <a:pt x="10295" y="5415"/>
                  </a:lnTo>
                  <a:lnTo>
                    <a:pt x="6484" y="5415"/>
                  </a:lnTo>
                  <a:lnTo>
                    <a:pt x="6484" y="5070"/>
                  </a:lnTo>
                  <a:close/>
                  <a:moveTo>
                    <a:pt x="3183" y="5070"/>
                  </a:moveTo>
                  <a:lnTo>
                    <a:pt x="5786" y="5070"/>
                  </a:lnTo>
                  <a:lnTo>
                    <a:pt x="5786" y="7160"/>
                  </a:lnTo>
                  <a:lnTo>
                    <a:pt x="3183" y="7160"/>
                  </a:lnTo>
                  <a:lnTo>
                    <a:pt x="3183" y="5070"/>
                  </a:lnTo>
                  <a:close/>
                  <a:moveTo>
                    <a:pt x="14606" y="5070"/>
                  </a:moveTo>
                  <a:lnTo>
                    <a:pt x="18417" y="5070"/>
                  </a:lnTo>
                  <a:lnTo>
                    <a:pt x="18417" y="5415"/>
                  </a:lnTo>
                  <a:lnTo>
                    <a:pt x="14606" y="5415"/>
                  </a:lnTo>
                  <a:lnTo>
                    <a:pt x="14606" y="5070"/>
                  </a:lnTo>
                  <a:close/>
                  <a:moveTo>
                    <a:pt x="11304" y="5070"/>
                  </a:moveTo>
                  <a:lnTo>
                    <a:pt x="13908" y="5070"/>
                  </a:lnTo>
                  <a:lnTo>
                    <a:pt x="13908" y="7160"/>
                  </a:lnTo>
                  <a:lnTo>
                    <a:pt x="11304" y="7160"/>
                  </a:lnTo>
                  <a:lnTo>
                    <a:pt x="11304" y="5070"/>
                  </a:lnTo>
                  <a:close/>
                  <a:moveTo>
                    <a:pt x="2161" y="2615"/>
                  </a:moveTo>
                  <a:lnTo>
                    <a:pt x="2161" y="19445"/>
                  </a:lnTo>
                  <a:lnTo>
                    <a:pt x="15579" y="19445"/>
                  </a:lnTo>
                  <a:lnTo>
                    <a:pt x="15586" y="19450"/>
                  </a:lnTo>
                  <a:lnTo>
                    <a:pt x="15591" y="19445"/>
                  </a:lnTo>
                  <a:lnTo>
                    <a:pt x="15620" y="19445"/>
                  </a:lnTo>
                  <a:lnTo>
                    <a:pt x="15621" y="19444"/>
                  </a:lnTo>
                  <a:lnTo>
                    <a:pt x="15621" y="19420"/>
                  </a:lnTo>
                  <a:lnTo>
                    <a:pt x="18550" y="16898"/>
                  </a:lnTo>
                  <a:lnTo>
                    <a:pt x="18084" y="17303"/>
                  </a:lnTo>
                  <a:lnTo>
                    <a:pt x="18566" y="16884"/>
                  </a:lnTo>
                  <a:lnTo>
                    <a:pt x="19439" y="16133"/>
                  </a:lnTo>
                  <a:lnTo>
                    <a:pt x="19434" y="16129"/>
                  </a:lnTo>
                  <a:lnTo>
                    <a:pt x="19439" y="16125"/>
                  </a:lnTo>
                  <a:lnTo>
                    <a:pt x="19439" y="2615"/>
                  </a:lnTo>
                  <a:lnTo>
                    <a:pt x="15365" y="2615"/>
                  </a:lnTo>
                  <a:lnTo>
                    <a:pt x="15365" y="3120"/>
                  </a:lnTo>
                  <a:lnTo>
                    <a:pt x="6434" y="3120"/>
                  </a:lnTo>
                  <a:lnTo>
                    <a:pt x="6434" y="2615"/>
                  </a:lnTo>
                  <a:lnTo>
                    <a:pt x="2161" y="2615"/>
                  </a:lnTo>
                  <a:close/>
                  <a:moveTo>
                    <a:pt x="14051" y="1465"/>
                  </a:moveTo>
                  <a:lnTo>
                    <a:pt x="14028" y="1466"/>
                  </a:lnTo>
                  <a:lnTo>
                    <a:pt x="14004" y="1467"/>
                  </a:lnTo>
                  <a:lnTo>
                    <a:pt x="13979" y="1470"/>
                  </a:lnTo>
                  <a:lnTo>
                    <a:pt x="13957" y="1473"/>
                  </a:lnTo>
                  <a:lnTo>
                    <a:pt x="13933" y="1477"/>
                  </a:lnTo>
                  <a:lnTo>
                    <a:pt x="13912" y="1482"/>
                  </a:lnTo>
                  <a:lnTo>
                    <a:pt x="13891" y="1488"/>
                  </a:lnTo>
                  <a:lnTo>
                    <a:pt x="13869" y="1495"/>
                  </a:lnTo>
                  <a:lnTo>
                    <a:pt x="13849" y="1503"/>
                  </a:lnTo>
                  <a:lnTo>
                    <a:pt x="13828" y="1511"/>
                  </a:lnTo>
                  <a:lnTo>
                    <a:pt x="13810" y="1519"/>
                  </a:lnTo>
                  <a:lnTo>
                    <a:pt x="13790" y="1530"/>
                  </a:lnTo>
                  <a:lnTo>
                    <a:pt x="13772" y="1540"/>
                  </a:lnTo>
                  <a:lnTo>
                    <a:pt x="13755" y="1551"/>
                  </a:lnTo>
                  <a:lnTo>
                    <a:pt x="13738" y="1564"/>
                  </a:lnTo>
                  <a:lnTo>
                    <a:pt x="13722" y="1576"/>
                  </a:lnTo>
                  <a:lnTo>
                    <a:pt x="13706" y="1588"/>
                  </a:lnTo>
                  <a:lnTo>
                    <a:pt x="13691" y="1603"/>
                  </a:lnTo>
                  <a:lnTo>
                    <a:pt x="13677" y="1617"/>
                  </a:lnTo>
                  <a:lnTo>
                    <a:pt x="13665" y="1631"/>
                  </a:lnTo>
                  <a:lnTo>
                    <a:pt x="13651" y="1647"/>
                  </a:lnTo>
                  <a:lnTo>
                    <a:pt x="13641" y="1663"/>
                  </a:lnTo>
                  <a:lnTo>
                    <a:pt x="13631" y="1680"/>
                  </a:lnTo>
                  <a:lnTo>
                    <a:pt x="13621" y="1696"/>
                  </a:lnTo>
                  <a:lnTo>
                    <a:pt x="13613" y="1714"/>
                  </a:lnTo>
                  <a:lnTo>
                    <a:pt x="13605" y="1731"/>
                  </a:lnTo>
                  <a:lnTo>
                    <a:pt x="13599" y="1749"/>
                  </a:lnTo>
                  <a:lnTo>
                    <a:pt x="13594" y="1767"/>
                  </a:lnTo>
                  <a:lnTo>
                    <a:pt x="13590" y="1786"/>
                  </a:lnTo>
                  <a:lnTo>
                    <a:pt x="13587" y="1804"/>
                  </a:lnTo>
                  <a:lnTo>
                    <a:pt x="13585" y="1824"/>
                  </a:lnTo>
                  <a:lnTo>
                    <a:pt x="13584" y="1843"/>
                  </a:lnTo>
                  <a:lnTo>
                    <a:pt x="13585" y="1863"/>
                  </a:lnTo>
                  <a:lnTo>
                    <a:pt x="13587" y="1881"/>
                  </a:lnTo>
                  <a:lnTo>
                    <a:pt x="13590" y="1901"/>
                  </a:lnTo>
                  <a:lnTo>
                    <a:pt x="13594" y="1919"/>
                  </a:lnTo>
                  <a:lnTo>
                    <a:pt x="13599" y="1938"/>
                  </a:lnTo>
                  <a:lnTo>
                    <a:pt x="13605" y="1955"/>
                  </a:lnTo>
                  <a:lnTo>
                    <a:pt x="13613" y="1973"/>
                  </a:lnTo>
                  <a:lnTo>
                    <a:pt x="13621" y="1990"/>
                  </a:lnTo>
                  <a:lnTo>
                    <a:pt x="13631" y="2007"/>
                  </a:lnTo>
                  <a:lnTo>
                    <a:pt x="13641" y="2023"/>
                  </a:lnTo>
                  <a:lnTo>
                    <a:pt x="13651" y="2039"/>
                  </a:lnTo>
                  <a:lnTo>
                    <a:pt x="13665" y="2055"/>
                  </a:lnTo>
                  <a:lnTo>
                    <a:pt x="13677" y="2069"/>
                  </a:lnTo>
                  <a:lnTo>
                    <a:pt x="13691" y="2084"/>
                  </a:lnTo>
                  <a:lnTo>
                    <a:pt x="13706" y="2097"/>
                  </a:lnTo>
                  <a:lnTo>
                    <a:pt x="13722" y="2110"/>
                  </a:lnTo>
                  <a:lnTo>
                    <a:pt x="13738" y="2123"/>
                  </a:lnTo>
                  <a:lnTo>
                    <a:pt x="13755" y="2135"/>
                  </a:lnTo>
                  <a:lnTo>
                    <a:pt x="13772" y="2146"/>
                  </a:lnTo>
                  <a:lnTo>
                    <a:pt x="13790" y="2157"/>
                  </a:lnTo>
                  <a:lnTo>
                    <a:pt x="13810" y="2166"/>
                  </a:lnTo>
                  <a:lnTo>
                    <a:pt x="13828" y="2175"/>
                  </a:lnTo>
                  <a:lnTo>
                    <a:pt x="13849" y="2183"/>
                  </a:lnTo>
                  <a:lnTo>
                    <a:pt x="13869" y="2192"/>
                  </a:lnTo>
                  <a:lnTo>
                    <a:pt x="13891" y="2198"/>
                  </a:lnTo>
                  <a:lnTo>
                    <a:pt x="13912" y="2204"/>
                  </a:lnTo>
                  <a:lnTo>
                    <a:pt x="13933" y="2209"/>
                  </a:lnTo>
                  <a:lnTo>
                    <a:pt x="13957" y="2213"/>
                  </a:lnTo>
                  <a:lnTo>
                    <a:pt x="13979" y="2216"/>
                  </a:lnTo>
                  <a:lnTo>
                    <a:pt x="14004" y="2219"/>
                  </a:lnTo>
                  <a:lnTo>
                    <a:pt x="14028" y="2220"/>
                  </a:lnTo>
                  <a:lnTo>
                    <a:pt x="14076" y="2220"/>
                  </a:lnTo>
                  <a:lnTo>
                    <a:pt x="14100" y="2219"/>
                  </a:lnTo>
                  <a:lnTo>
                    <a:pt x="14123" y="2216"/>
                  </a:lnTo>
                  <a:lnTo>
                    <a:pt x="14145" y="2213"/>
                  </a:lnTo>
                  <a:lnTo>
                    <a:pt x="14169" y="2209"/>
                  </a:lnTo>
                  <a:lnTo>
                    <a:pt x="14190" y="2204"/>
                  </a:lnTo>
                  <a:lnTo>
                    <a:pt x="14212" y="2198"/>
                  </a:lnTo>
                  <a:lnTo>
                    <a:pt x="14233" y="2192"/>
                  </a:lnTo>
                  <a:lnTo>
                    <a:pt x="14253" y="2183"/>
                  </a:lnTo>
                  <a:lnTo>
                    <a:pt x="14274" y="2175"/>
                  </a:lnTo>
                  <a:lnTo>
                    <a:pt x="14293" y="2166"/>
                  </a:lnTo>
                  <a:lnTo>
                    <a:pt x="14313" y="2157"/>
                  </a:lnTo>
                  <a:lnTo>
                    <a:pt x="14330" y="2146"/>
                  </a:lnTo>
                  <a:lnTo>
                    <a:pt x="14349" y="2135"/>
                  </a:lnTo>
                  <a:lnTo>
                    <a:pt x="14366" y="2123"/>
                  </a:lnTo>
                  <a:lnTo>
                    <a:pt x="14381" y="2110"/>
                  </a:lnTo>
                  <a:lnTo>
                    <a:pt x="14397" y="2097"/>
                  </a:lnTo>
                  <a:lnTo>
                    <a:pt x="14412" y="2084"/>
                  </a:lnTo>
                  <a:lnTo>
                    <a:pt x="14425" y="2069"/>
                  </a:lnTo>
                  <a:lnTo>
                    <a:pt x="14439" y="2055"/>
                  </a:lnTo>
                  <a:lnTo>
                    <a:pt x="14451" y="2039"/>
                  </a:lnTo>
                  <a:lnTo>
                    <a:pt x="14461" y="2023"/>
                  </a:lnTo>
                  <a:lnTo>
                    <a:pt x="14471" y="2007"/>
                  </a:lnTo>
                  <a:lnTo>
                    <a:pt x="14482" y="1990"/>
                  </a:lnTo>
                  <a:lnTo>
                    <a:pt x="14490" y="1973"/>
                  </a:lnTo>
                  <a:lnTo>
                    <a:pt x="14497" y="1955"/>
                  </a:lnTo>
                  <a:lnTo>
                    <a:pt x="14503" y="1938"/>
                  </a:lnTo>
                  <a:lnTo>
                    <a:pt x="14508" y="1919"/>
                  </a:lnTo>
                  <a:lnTo>
                    <a:pt x="14512" y="1901"/>
                  </a:lnTo>
                  <a:lnTo>
                    <a:pt x="14516" y="1881"/>
                  </a:lnTo>
                  <a:lnTo>
                    <a:pt x="14517" y="1863"/>
                  </a:lnTo>
                  <a:lnTo>
                    <a:pt x="14518" y="1843"/>
                  </a:lnTo>
                  <a:lnTo>
                    <a:pt x="14517" y="1824"/>
                  </a:lnTo>
                  <a:lnTo>
                    <a:pt x="14516" y="1804"/>
                  </a:lnTo>
                  <a:lnTo>
                    <a:pt x="14512" y="1786"/>
                  </a:lnTo>
                  <a:lnTo>
                    <a:pt x="14508" y="1767"/>
                  </a:lnTo>
                  <a:lnTo>
                    <a:pt x="14503" y="1749"/>
                  </a:lnTo>
                  <a:lnTo>
                    <a:pt x="14497" y="1731"/>
                  </a:lnTo>
                  <a:lnTo>
                    <a:pt x="14490" y="1714"/>
                  </a:lnTo>
                  <a:lnTo>
                    <a:pt x="14482" y="1696"/>
                  </a:lnTo>
                  <a:lnTo>
                    <a:pt x="14471" y="1680"/>
                  </a:lnTo>
                  <a:lnTo>
                    <a:pt x="14461" y="1663"/>
                  </a:lnTo>
                  <a:lnTo>
                    <a:pt x="14451" y="1647"/>
                  </a:lnTo>
                  <a:lnTo>
                    <a:pt x="14439" y="1631"/>
                  </a:lnTo>
                  <a:lnTo>
                    <a:pt x="14425" y="1617"/>
                  </a:lnTo>
                  <a:lnTo>
                    <a:pt x="14412" y="1603"/>
                  </a:lnTo>
                  <a:lnTo>
                    <a:pt x="14397" y="1588"/>
                  </a:lnTo>
                  <a:lnTo>
                    <a:pt x="14381" y="1576"/>
                  </a:lnTo>
                  <a:lnTo>
                    <a:pt x="14366" y="1564"/>
                  </a:lnTo>
                  <a:lnTo>
                    <a:pt x="14349" y="1551"/>
                  </a:lnTo>
                  <a:lnTo>
                    <a:pt x="14330" y="1540"/>
                  </a:lnTo>
                  <a:lnTo>
                    <a:pt x="14313" y="1530"/>
                  </a:lnTo>
                  <a:lnTo>
                    <a:pt x="14293" y="1519"/>
                  </a:lnTo>
                  <a:lnTo>
                    <a:pt x="14274" y="1511"/>
                  </a:lnTo>
                  <a:lnTo>
                    <a:pt x="14253" y="1503"/>
                  </a:lnTo>
                  <a:lnTo>
                    <a:pt x="14233" y="1495"/>
                  </a:lnTo>
                  <a:lnTo>
                    <a:pt x="14212" y="1488"/>
                  </a:lnTo>
                  <a:lnTo>
                    <a:pt x="14190" y="1482"/>
                  </a:lnTo>
                  <a:lnTo>
                    <a:pt x="14169" y="1477"/>
                  </a:lnTo>
                  <a:lnTo>
                    <a:pt x="14145" y="1473"/>
                  </a:lnTo>
                  <a:lnTo>
                    <a:pt x="14123" y="1470"/>
                  </a:lnTo>
                  <a:lnTo>
                    <a:pt x="14100" y="1467"/>
                  </a:lnTo>
                  <a:lnTo>
                    <a:pt x="14076" y="1466"/>
                  </a:lnTo>
                  <a:lnTo>
                    <a:pt x="14051" y="1465"/>
                  </a:lnTo>
                  <a:close/>
                  <a:moveTo>
                    <a:pt x="7750" y="1465"/>
                  </a:moveTo>
                  <a:lnTo>
                    <a:pt x="7726" y="1466"/>
                  </a:lnTo>
                  <a:lnTo>
                    <a:pt x="7703" y="1467"/>
                  </a:lnTo>
                  <a:lnTo>
                    <a:pt x="7679" y="1470"/>
                  </a:lnTo>
                  <a:lnTo>
                    <a:pt x="7655" y="1473"/>
                  </a:lnTo>
                  <a:lnTo>
                    <a:pt x="7634" y="1477"/>
                  </a:lnTo>
                  <a:lnTo>
                    <a:pt x="7610" y="1482"/>
                  </a:lnTo>
                  <a:lnTo>
                    <a:pt x="7589" y="1488"/>
                  </a:lnTo>
                  <a:lnTo>
                    <a:pt x="7567" y="1495"/>
                  </a:lnTo>
                  <a:lnTo>
                    <a:pt x="7547" y="1503"/>
                  </a:lnTo>
                  <a:lnTo>
                    <a:pt x="7507" y="1519"/>
                  </a:lnTo>
                  <a:lnTo>
                    <a:pt x="7488" y="1530"/>
                  </a:lnTo>
                  <a:lnTo>
                    <a:pt x="7469" y="1540"/>
                  </a:lnTo>
                  <a:lnTo>
                    <a:pt x="7452" y="1551"/>
                  </a:lnTo>
                  <a:lnTo>
                    <a:pt x="7436" y="1564"/>
                  </a:lnTo>
                  <a:lnTo>
                    <a:pt x="7418" y="1576"/>
                  </a:lnTo>
                  <a:lnTo>
                    <a:pt x="7403" y="1588"/>
                  </a:lnTo>
                  <a:lnTo>
                    <a:pt x="7387" y="1603"/>
                  </a:lnTo>
                  <a:lnTo>
                    <a:pt x="7373" y="1617"/>
                  </a:lnTo>
                  <a:lnTo>
                    <a:pt x="7361" y="1631"/>
                  </a:lnTo>
                  <a:lnTo>
                    <a:pt x="7350" y="1647"/>
                  </a:lnTo>
                  <a:lnTo>
                    <a:pt x="7337" y="1663"/>
                  </a:lnTo>
                  <a:lnTo>
                    <a:pt x="7327" y="1680"/>
                  </a:lnTo>
                  <a:lnTo>
                    <a:pt x="7317" y="1696"/>
                  </a:lnTo>
                  <a:lnTo>
                    <a:pt x="7310" y="1714"/>
                  </a:lnTo>
                  <a:lnTo>
                    <a:pt x="7302" y="1731"/>
                  </a:lnTo>
                  <a:lnTo>
                    <a:pt x="7295" y="1749"/>
                  </a:lnTo>
                  <a:lnTo>
                    <a:pt x="7290" y="1767"/>
                  </a:lnTo>
                  <a:lnTo>
                    <a:pt x="7286" y="1786"/>
                  </a:lnTo>
                  <a:lnTo>
                    <a:pt x="7282" y="1804"/>
                  </a:lnTo>
                  <a:lnTo>
                    <a:pt x="7281" y="1824"/>
                  </a:lnTo>
                  <a:lnTo>
                    <a:pt x="7281" y="1863"/>
                  </a:lnTo>
                  <a:lnTo>
                    <a:pt x="7282" y="1881"/>
                  </a:lnTo>
                  <a:lnTo>
                    <a:pt x="7286" y="1901"/>
                  </a:lnTo>
                  <a:lnTo>
                    <a:pt x="7290" y="1919"/>
                  </a:lnTo>
                  <a:lnTo>
                    <a:pt x="7295" y="1938"/>
                  </a:lnTo>
                  <a:lnTo>
                    <a:pt x="7302" y="1955"/>
                  </a:lnTo>
                  <a:lnTo>
                    <a:pt x="7310" y="1973"/>
                  </a:lnTo>
                  <a:lnTo>
                    <a:pt x="7317" y="1990"/>
                  </a:lnTo>
                  <a:lnTo>
                    <a:pt x="7327" y="2007"/>
                  </a:lnTo>
                  <a:lnTo>
                    <a:pt x="7337" y="2023"/>
                  </a:lnTo>
                  <a:lnTo>
                    <a:pt x="7350" y="2039"/>
                  </a:lnTo>
                  <a:lnTo>
                    <a:pt x="7361" y="2055"/>
                  </a:lnTo>
                  <a:lnTo>
                    <a:pt x="7373" y="2069"/>
                  </a:lnTo>
                  <a:lnTo>
                    <a:pt x="7387" y="2084"/>
                  </a:lnTo>
                  <a:lnTo>
                    <a:pt x="7403" y="2097"/>
                  </a:lnTo>
                  <a:lnTo>
                    <a:pt x="7418" y="2110"/>
                  </a:lnTo>
                  <a:lnTo>
                    <a:pt x="7436" y="2123"/>
                  </a:lnTo>
                  <a:lnTo>
                    <a:pt x="7452" y="2135"/>
                  </a:lnTo>
                  <a:lnTo>
                    <a:pt x="7469" y="2146"/>
                  </a:lnTo>
                  <a:lnTo>
                    <a:pt x="7488" y="2157"/>
                  </a:lnTo>
                  <a:lnTo>
                    <a:pt x="7507" y="2166"/>
                  </a:lnTo>
                  <a:lnTo>
                    <a:pt x="7527" y="2175"/>
                  </a:lnTo>
                  <a:lnTo>
                    <a:pt x="7547" y="2183"/>
                  </a:lnTo>
                  <a:lnTo>
                    <a:pt x="7567" y="2192"/>
                  </a:lnTo>
                  <a:lnTo>
                    <a:pt x="7589" y="2198"/>
                  </a:lnTo>
                  <a:lnTo>
                    <a:pt x="7610" y="2204"/>
                  </a:lnTo>
                  <a:lnTo>
                    <a:pt x="7634" y="2209"/>
                  </a:lnTo>
                  <a:lnTo>
                    <a:pt x="7655" y="2213"/>
                  </a:lnTo>
                  <a:lnTo>
                    <a:pt x="7679" y="2216"/>
                  </a:lnTo>
                  <a:lnTo>
                    <a:pt x="7703" y="2219"/>
                  </a:lnTo>
                  <a:lnTo>
                    <a:pt x="7726" y="2220"/>
                  </a:lnTo>
                  <a:lnTo>
                    <a:pt x="7775" y="2220"/>
                  </a:lnTo>
                  <a:lnTo>
                    <a:pt x="7799" y="2219"/>
                  </a:lnTo>
                  <a:lnTo>
                    <a:pt x="7822" y="2216"/>
                  </a:lnTo>
                  <a:lnTo>
                    <a:pt x="7845" y="2213"/>
                  </a:lnTo>
                  <a:lnTo>
                    <a:pt x="7868" y="2209"/>
                  </a:lnTo>
                  <a:lnTo>
                    <a:pt x="7890" y="2204"/>
                  </a:lnTo>
                  <a:lnTo>
                    <a:pt x="7912" y="2198"/>
                  </a:lnTo>
                  <a:lnTo>
                    <a:pt x="7933" y="2192"/>
                  </a:lnTo>
                  <a:lnTo>
                    <a:pt x="7955" y="2183"/>
                  </a:lnTo>
                  <a:lnTo>
                    <a:pt x="7974" y="2175"/>
                  </a:lnTo>
                  <a:lnTo>
                    <a:pt x="7994" y="2166"/>
                  </a:lnTo>
                  <a:lnTo>
                    <a:pt x="8013" y="2157"/>
                  </a:lnTo>
                  <a:lnTo>
                    <a:pt x="8033" y="2146"/>
                  </a:lnTo>
                  <a:lnTo>
                    <a:pt x="8049" y="2135"/>
                  </a:lnTo>
                  <a:lnTo>
                    <a:pt x="8067" y="2123"/>
                  </a:lnTo>
                  <a:lnTo>
                    <a:pt x="8083" y="2110"/>
                  </a:lnTo>
                  <a:lnTo>
                    <a:pt x="8099" y="2097"/>
                  </a:lnTo>
                  <a:lnTo>
                    <a:pt x="8113" y="2084"/>
                  </a:lnTo>
                  <a:lnTo>
                    <a:pt x="8128" y="2069"/>
                  </a:lnTo>
                  <a:lnTo>
                    <a:pt x="8140" y="2055"/>
                  </a:lnTo>
                  <a:lnTo>
                    <a:pt x="8153" y="2039"/>
                  </a:lnTo>
                  <a:lnTo>
                    <a:pt x="8164" y="2023"/>
                  </a:lnTo>
                  <a:lnTo>
                    <a:pt x="8175" y="2007"/>
                  </a:lnTo>
                  <a:lnTo>
                    <a:pt x="8184" y="1990"/>
                  </a:lnTo>
                  <a:lnTo>
                    <a:pt x="8193" y="1973"/>
                  </a:lnTo>
                  <a:lnTo>
                    <a:pt x="8199" y="1955"/>
                  </a:lnTo>
                  <a:lnTo>
                    <a:pt x="8205" y="1938"/>
                  </a:lnTo>
                  <a:lnTo>
                    <a:pt x="8210" y="1919"/>
                  </a:lnTo>
                  <a:lnTo>
                    <a:pt x="8216" y="1901"/>
                  </a:lnTo>
                  <a:lnTo>
                    <a:pt x="8219" y="1881"/>
                  </a:lnTo>
                  <a:lnTo>
                    <a:pt x="8220" y="1863"/>
                  </a:lnTo>
                  <a:lnTo>
                    <a:pt x="8221" y="1843"/>
                  </a:lnTo>
                  <a:lnTo>
                    <a:pt x="8220" y="1824"/>
                  </a:lnTo>
                  <a:lnTo>
                    <a:pt x="8219" y="1804"/>
                  </a:lnTo>
                  <a:lnTo>
                    <a:pt x="8216" y="1786"/>
                  </a:lnTo>
                  <a:lnTo>
                    <a:pt x="8210" y="1767"/>
                  </a:lnTo>
                  <a:lnTo>
                    <a:pt x="8205" y="1749"/>
                  </a:lnTo>
                  <a:lnTo>
                    <a:pt x="8199" y="1731"/>
                  </a:lnTo>
                  <a:lnTo>
                    <a:pt x="8193" y="1714"/>
                  </a:lnTo>
                  <a:lnTo>
                    <a:pt x="8184" y="1696"/>
                  </a:lnTo>
                  <a:lnTo>
                    <a:pt x="8175" y="1680"/>
                  </a:lnTo>
                  <a:lnTo>
                    <a:pt x="8164" y="1663"/>
                  </a:lnTo>
                  <a:lnTo>
                    <a:pt x="8153" y="1647"/>
                  </a:lnTo>
                  <a:lnTo>
                    <a:pt x="8140" y="1631"/>
                  </a:lnTo>
                  <a:lnTo>
                    <a:pt x="8128" y="1617"/>
                  </a:lnTo>
                  <a:lnTo>
                    <a:pt x="8113" y="1603"/>
                  </a:lnTo>
                  <a:lnTo>
                    <a:pt x="8099" y="1588"/>
                  </a:lnTo>
                  <a:lnTo>
                    <a:pt x="8067" y="1564"/>
                  </a:lnTo>
                  <a:lnTo>
                    <a:pt x="8049" y="1551"/>
                  </a:lnTo>
                  <a:lnTo>
                    <a:pt x="8033" y="1540"/>
                  </a:lnTo>
                  <a:lnTo>
                    <a:pt x="8013" y="1530"/>
                  </a:lnTo>
                  <a:lnTo>
                    <a:pt x="7994" y="1519"/>
                  </a:lnTo>
                  <a:lnTo>
                    <a:pt x="7974" y="1511"/>
                  </a:lnTo>
                  <a:lnTo>
                    <a:pt x="7955" y="1503"/>
                  </a:lnTo>
                  <a:lnTo>
                    <a:pt x="7933" y="1495"/>
                  </a:lnTo>
                  <a:lnTo>
                    <a:pt x="7912" y="1488"/>
                  </a:lnTo>
                  <a:lnTo>
                    <a:pt x="7890" y="1482"/>
                  </a:lnTo>
                  <a:lnTo>
                    <a:pt x="7868" y="1477"/>
                  </a:lnTo>
                  <a:lnTo>
                    <a:pt x="7845" y="1473"/>
                  </a:lnTo>
                  <a:lnTo>
                    <a:pt x="7822" y="1470"/>
                  </a:lnTo>
                  <a:lnTo>
                    <a:pt x="7799" y="1467"/>
                  </a:lnTo>
                  <a:lnTo>
                    <a:pt x="7775" y="1466"/>
                  </a:lnTo>
                  <a:lnTo>
                    <a:pt x="7750" y="1465"/>
                  </a:lnTo>
                  <a:close/>
                  <a:moveTo>
                    <a:pt x="7997" y="0"/>
                  </a:moveTo>
                  <a:lnTo>
                    <a:pt x="13808" y="0"/>
                  </a:lnTo>
                  <a:lnTo>
                    <a:pt x="13464" y="565"/>
                  </a:lnTo>
                  <a:lnTo>
                    <a:pt x="15365" y="565"/>
                  </a:lnTo>
                  <a:lnTo>
                    <a:pt x="15365" y="930"/>
                  </a:lnTo>
                  <a:lnTo>
                    <a:pt x="19167" y="930"/>
                  </a:lnTo>
                  <a:lnTo>
                    <a:pt x="19229" y="931"/>
                  </a:lnTo>
                  <a:lnTo>
                    <a:pt x="19293" y="933"/>
                  </a:lnTo>
                  <a:lnTo>
                    <a:pt x="19354" y="936"/>
                  </a:lnTo>
                  <a:lnTo>
                    <a:pt x="19415" y="941"/>
                  </a:lnTo>
                  <a:lnTo>
                    <a:pt x="19477" y="947"/>
                  </a:lnTo>
                  <a:lnTo>
                    <a:pt x="19537" y="953"/>
                  </a:lnTo>
                  <a:lnTo>
                    <a:pt x="19597" y="961"/>
                  </a:lnTo>
                  <a:lnTo>
                    <a:pt x="19658" y="970"/>
                  </a:lnTo>
                  <a:lnTo>
                    <a:pt x="19717" y="981"/>
                  </a:lnTo>
                  <a:lnTo>
                    <a:pt x="19775" y="992"/>
                  </a:lnTo>
                  <a:lnTo>
                    <a:pt x="19832" y="1004"/>
                  </a:lnTo>
                  <a:lnTo>
                    <a:pt x="19891" y="1019"/>
                  </a:lnTo>
                  <a:lnTo>
                    <a:pt x="19947" y="1033"/>
                  </a:lnTo>
                  <a:lnTo>
                    <a:pt x="20003" y="1049"/>
                  </a:lnTo>
                  <a:lnTo>
                    <a:pt x="20059" y="1066"/>
                  </a:lnTo>
                  <a:lnTo>
                    <a:pt x="20115" y="1084"/>
                  </a:lnTo>
                  <a:lnTo>
                    <a:pt x="20169" y="1103"/>
                  </a:lnTo>
                  <a:lnTo>
                    <a:pt x="20222" y="1124"/>
                  </a:lnTo>
                  <a:lnTo>
                    <a:pt x="20275" y="1144"/>
                  </a:lnTo>
                  <a:lnTo>
                    <a:pt x="20327" y="1167"/>
                  </a:lnTo>
                  <a:lnTo>
                    <a:pt x="20378" y="1189"/>
                  </a:lnTo>
                  <a:lnTo>
                    <a:pt x="20428" y="1213"/>
                  </a:lnTo>
                  <a:lnTo>
                    <a:pt x="20478" y="1239"/>
                  </a:lnTo>
                  <a:lnTo>
                    <a:pt x="20527" y="1264"/>
                  </a:lnTo>
                  <a:lnTo>
                    <a:pt x="20576" y="1291"/>
                  </a:lnTo>
                  <a:lnTo>
                    <a:pt x="20623" y="1319"/>
                  </a:lnTo>
                  <a:lnTo>
                    <a:pt x="20669" y="1347"/>
                  </a:lnTo>
                  <a:lnTo>
                    <a:pt x="20714" y="1376"/>
                  </a:lnTo>
                  <a:lnTo>
                    <a:pt x="20759" y="1407"/>
                  </a:lnTo>
                  <a:lnTo>
                    <a:pt x="20803" y="1438"/>
                  </a:lnTo>
                  <a:lnTo>
                    <a:pt x="20846" y="1470"/>
                  </a:lnTo>
                  <a:lnTo>
                    <a:pt x="20886" y="1503"/>
                  </a:lnTo>
                  <a:lnTo>
                    <a:pt x="20927" y="1536"/>
                  </a:lnTo>
                  <a:lnTo>
                    <a:pt x="20967" y="1571"/>
                  </a:lnTo>
                  <a:lnTo>
                    <a:pt x="21006" y="1606"/>
                  </a:lnTo>
                  <a:lnTo>
                    <a:pt x="21044" y="1642"/>
                  </a:lnTo>
                  <a:lnTo>
                    <a:pt x="21082" y="1678"/>
                  </a:lnTo>
                  <a:lnTo>
                    <a:pt x="21115" y="1715"/>
                  </a:lnTo>
                  <a:lnTo>
                    <a:pt x="21150" y="1753"/>
                  </a:lnTo>
                  <a:lnTo>
                    <a:pt x="21184" y="1792"/>
                  </a:lnTo>
                  <a:lnTo>
                    <a:pt x="21216" y="1831"/>
                  </a:lnTo>
                  <a:lnTo>
                    <a:pt x="21247" y="1871"/>
                  </a:lnTo>
                  <a:lnTo>
                    <a:pt x="21277" y="1911"/>
                  </a:lnTo>
                  <a:lnTo>
                    <a:pt x="21306" y="1952"/>
                  </a:lnTo>
                  <a:lnTo>
                    <a:pt x="21333" y="1994"/>
                  </a:lnTo>
                  <a:lnTo>
                    <a:pt x="21360" y="2036"/>
                  </a:lnTo>
                  <a:lnTo>
                    <a:pt x="21384" y="2079"/>
                  </a:lnTo>
                  <a:lnTo>
                    <a:pt x="21408" y="2123"/>
                  </a:lnTo>
                  <a:lnTo>
                    <a:pt x="21431" y="2167"/>
                  </a:lnTo>
                  <a:lnTo>
                    <a:pt x="21452" y="2212"/>
                  </a:lnTo>
                  <a:lnTo>
                    <a:pt x="21472" y="2257"/>
                  </a:lnTo>
                  <a:lnTo>
                    <a:pt x="21490" y="2303"/>
                  </a:lnTo>
                  <a:lnTo>
                    <a:pt x="21508" y="2349"/>
                  </a:lnTo>
                  <a:lnTo>
                    <a:pt x="21523" y="2395"/>
                  </a:lnTo>
                  <a:lnTo>
                    <a:pt x="21538" y="2442"/>
                  </a:lnTo>
                  <a:lnTo>
                    <a:pt x="21550" y="2490"/>
                  </a:lnTo>
                  <a:lnTo>
                    <a:pt x="21561" y="2538"/>
                  </a:lnTo>
                  <a:lnTo>
                    <a:pt x="21571" y="2586"/>
                  </a:lnTo>
                  <a:lnTo>
                    <a:pt x="21580" y="2635"/>
                  </a:lnTo>
                  <a:lnTo>
                    <a:pt x="21588" y="2684"/>
                  </a:lnTo>
                  <a:lnTo>
                    <a:pt x="21593" y="2733"/>
                  </a:lnTo>
                  <a:lnTo>
                    <a:pt x="21596" y="2783"/>
                  </a:lnTo>
                  <a:lnTo>
                    <a:pt x="21599" y="2833"/>
                  </a:lnTo>
                  <a:lnTo>
                    <a:pt x="21600" y="2883"/>
                  </a:lnTo>
                  <a:lnTo>
                    <a:pt x="21600" y="19647"/>
                  </a:lnTo>
                  <a:lnTo>
                    <a:pt x="21599" y="19697"/>
                  </a:lnTo>
                  <a:lnTo>
                    <a:pt x="21596" y="19748"/>
                  </a:lnTo>
                  <a:lnTo>
                    <a:pt x="21593" y="19797"/>
                  </a:lnTo>
                  <a:lnTo>
                    <a:pt x="21588" y="19846"/>
                  </a:lnTo>
                  <a:lnTo>
                    <a:pt x="21580" y="19896"/>
                  </a:lnTo>
                  <a:lnTo>
                    <a:pt x="21571" y="19944"/>
                  </a:lnTo>
                  <a:lnTo>
                    <a:pt x="21561" y="19992"/>
                  </a:lnTo>
                  <a:lnTo>
                    <a:pt x="21550" y="20041"/>
                  </a:lnTo>
                  <a:lnTo>
                    <a:pt x="21538" y="20088"/>
                  </a:lnTo>
                  <a:lnTo>
                    <a:pt x="21523" y="20135"/>
                  </a:lnTo>
                  <a:lnTo>
                    <a:pt x="21508" y="20181"/>
                  </a:lnTo>
                  <a:lnTo>
                    <a:pt x="21490" y="20228"/>
                  </a:lnTo>
                  <a:lnTo>
                    <a:pt x="21472" y="20273"/>
                  </a:lnTo>
                  <a:lnTo>
                    <a:pt x="21452" y="20318"/>
                  </a:lnTo>
                  <a:lnTo>
                    <a:pt x="21431" y="20363"/>
                  </a:lnTo>
                  <a:lnTo>
                    <a:pt x="21408" y="20407"/>
                  </a:lnTo>
                  <a:lnTo>
                    <a:pt x="21384" y="20451"/>
                  </a:lnTo>
                  <a:lnTo>
                    <a:pt x="21360" y="20494"/>
                  </a:lnTo>
                  <a:lnTo>
                    <a:pt x="21333" y="20536"/>
                  </a:lnTo>
                  <a:lnTo>
                    <a:pt x="21306" y="20578"/>
                  </a:lnTo>
                  <a:lnTo>
                    <a:pt x="21277" y="20619"/>
                  </a:lnTo>
                  <a:lnTo>
                    <a:pt x="21247" y="20659"/>
                  </a:lnTo>
                  <a:lnTo>
                    <a:pt x="21216" y="20700"/>
                  </a:lnTo>
                  <a:lnTo>
                    <a:pt x="21184" y="20739"/>
                  </a:lnTo>
                  <a:lnTo>
                    <a:pt x="21150" y="20778"/>
                  </a:lnTo>
                  <a:lnTo>
                    <a:pt x="21115" y="20816"/>
                  </a:lnTo>
                  <a:lnTo>
                    <a:pt x="21082" y="20853"/>
                  </a:lnTo>
                  <a:lnTo>
                    <a:pt x="21044" y="20889"/>
                  </a:lnTo>
                  <a:lnTo>
                    <a:pt x="21006" y="20925"/>
                  </a:lnTo>
                  <a:lnTo>
                    <a:pt x="20967" y="20960"/>
                  </a:lnTo>
                  <a:lnTo>
                    <a:pt x="20927" y="20995"/>
                  </a:lnTo>
                  <a:lnTo>
                    <a:pt x="20886" y="21027"/>
                  </a:lnTo>
                  <a:lnTo>
                    <a:pt x="20846" y="21060"/>
                  </a:lnTo>
                  <a:lnTo>
                    <a:pt x="20803" y="21092"/>
                  </a:lnTo>
                  <a:lnTo>
                    <a:pt x="20759" y="21123"/>
                  </a:lnTo>
                  <a:lnTo>
                    <a:pt x="20714" y="21154"/>
                  </a:lnTo>
                  <a:lnTo>
                    <a:pt x="20669" y="21183"/>
                  </a:lnTo>
                  <a:lnTo>
                    <a:pt x="20623" y="21211"/>
                  </a:lnTo>
                  <a:lnTo>
                    <a:pt x="20576" y="21239"/>
                  </a:lnTo>
                  <a:lnTo>
                    <a:pt x="20527" y="21266"/>
                  </a:lnTo>
                  <a:lnTo>
                    <a:pt x="20478" y="21292"/>
                  </a:lnTo>
                  <a:lnTo>
                    <a:pt x="20428" y="21317"/>
                  </a:lnTo>
                  <a:lnTo>
                    <a:pt x="20378" y="21341"/>
                  </a:lnTo>
                  <a:lnTo>
                    <a:pt x="20327" y="21364"/>
                  </a:lnTo>
                  <a:lnTo>
                    <a:pt x="20275" y="21386"/>
                  </a:lnTo>
                  <a:lnTo>
                    <a:pt x="20222" y="21407"/>
                  </a:lnTo>
                  <a:lnTo>
                    <a:pt x="20169" y="21427"/>
                  </a:lnTo>
                  <a:lnTo>
                    <a:pt x="20115" y="21446"/>
                  </a:lnTo>
                  <a:lnTo>
                    <a:pt x="20059" y="21464"/>
                  </a:lnTo>
                  <a:lnTo>
                    <a:pt x="20003" y="21481"/>
                  </a:lnTo>
                  <a:lnTo>
                    <a:pt x="19947" y="21497"/>
                  </a:lnTo>
                  <a:lnTo>
                    <a:pt x="19891" y="21512"/>
                  </a:lnTo>
                  <a:lnTo>
                    <a:pt x="19832" y="21526"/>
                  </a:lnTo>
                  <a:lnTo>
                    <a:pt x="19775" y="21538"/>
                  </a:lnTo>
                  <a:lnTo>
                    <a:pt x="19717" y="21550"/>
                  </a:lnTo>
                  <a:lnTo>
                    <a:pt x="19658" y="21560"/>
                  </a:lnTo>
                  <a:lnTo>
                    <a:pt x="19597" y="21569"/>
                  </a:lnTo>
                  <a:lnTo>
                    <a:pt x="19537" y="21577"/>
                  </a:lnTo>
                  <a:lnTo>
                    <a:pt x="19477" y="21584"/>
                  </a:lnTo>
                  <a:lnTo>
                    <a:pt x="19415" y="21590"/>
                  </a:lnTo>
                  <a:lnTo>
                    <a:pt x="19354" y="21594"/>
                  </a:lnTo>
                  <a:lnTo>
                    <a:pt x="19293" y="21597"/>
                  </a:lnTo>
                  <a:lnTo>
                    <a:pt x="19229" y="21599"/>
                  </a:lnTo>
                  <a:lnTo>
                    <a:pt x="19167" y="21600"/>
                  </a:lnTo>
                  <a:lnTo>
                    <a:pt x="2432" y="21600"/>
                  </a:lnTo>
                  <a:lnTo>
                    <a:pt x="2369" y="21599"/>
                  </a:lnTo>
                  <a:lnTo>
                    <a:pt x="2307" y="21597"/>
                  </a:lnTo>
                  <a:lnTo>
                    <a:pt x="2245" y="21594"/>
                  </a:lnTo>
                  <a:lnTo>
                    <a:pt x="2184" y="21590"/>
                  </a:lnTo>
                  <a:lnTo>
                    <a:pt x="2123" y="21584"/>
                  </a:lnTo>
                  <a:lnTo>
                    <a:pt x="2062" y="21577"/>
                  </a:lnTo>
                  <a:lnTo>
                    <a:pt x="2002" y="21569"/>
                  </a:lnTo>
                  <a:lnTo>
                    <a:pt x="1942" y="21560"/>
                  </a:lnTo>
                  <a:lnTo>
                    <a:pt x="1882" y="21550"/>
                  </a:lnTo>
                  <a:lnTo>
                    <a:pt x="1825" y="21538"/>
                  </a:lnTo>
                  <a:lnTo>
                    <a:pt x="1766" y="21526"/>
                  </a:lnTo>
                  <a:lnTo>
                    <a:pt x="1709" y="21512"/>
                  </a:lnTo>
                  <a:lnTo>
                    <a:pt x="1652" y="21497"/>
                  </a:lnTo>
                  <a:lnTo>
                    <a:pt x="1596" y="21481"/>
                  </a:lnTo>
                  <a:lnTo>
                    <a:pt x="1541" y="21464"/>
                  </a:lnTo>
                  <a:lnTo>
                    <a:pt x="1485" y="21446"/>
                  </a:lnTo>
                  <a:lnTo>
                    <a:pt x="1431" y="21427"/>
                  </a:lnTo>
                  <a:lnTo>
                    <a:pt x="1378" y="21407"/>
                  </a:lnTo>
                  <a:lnTo>
                    <a:pt x="1325" y="21386"/>
                  </a:lnTo>
                  <a:lnTo>
                    <a:pt x="1273" y="21364"/>
                  </a:lnTo>
                  <a:lnTo>
                    <a:pt x="1222" y="21341"/>
                  </a:lnTo>
                  <a:lnTo>
                    <a:pt x="1172" y="21317"/>
                  </a:lnTo>
                  <a:lnTo>
                    <a:pt x="1122" y="21292"/>
                  </a:lnTo>
                  <a:lnTo>
                    <a:pt x="1071" y="21266"/>
                  </a:lnTo>
                  <a:lnTo>
                    <a:pt x="1024" y="21239"/>
                  </a:lnTo>
                  <a:lnTo>
                    <a:pt x="977" y="21211"/>
                  </a:lnTo>
                  <a:lnTo>
                    <a:pt x="931" y="21183"/>
                  </a:lnTo>
                  <a:lnTo>
                    <a:pt x="884" y="21154"/>
                  </a:lnTo>
                  <a:lnTo>
                    <a:pt x="840" y="21123"/>
                  </a:lnTo>
                  <a:lnTo>
                    <a:pt x="796" y="21092"/>
                  </a:lnTo>
                  <a:lnTo>
                    <a:pt x="754" y="21060"/>
                  </a:lnTo>
                  <a:lnTo>
                    <a:pt x="713" y="21027"/>
                  </a:lnTo>
                  <a:lnTo>
                    <a:pt x="673" y="20995"/>
                  </a:lnTo>
                  <a:lnTo>
                    <a:pt x="632" y="20960"/>
                  </a:lnTo>
                  <a:lnTo>
                    <a:pt x="593" y="20925"/>
                  </a:lnTo>
                  <a:lnTo>
                    <a:pt x="556" y="20889"/>
                  </a:lnTo>
                  <a:lnTo>
                    <a:pt x="518" y="20853"/>
                  </a:lnTo>
                  <a:lnTo>
                    <a:pt x="483" y="20816"/>
                  </a:lnTo>
                  <a:lnTo>
                    <a:pt x="448" y="20778"/>
                  </a:lnTo>
                  <a:lnTo>
                    <a:pt x="415" y="20739"/>
                  </a:lnTo>
                  <a:lnTo>
                    <a:pt x="382" y="20700"/>
                  </a:lnTo>
                  <a:lnTo>
                    <a:pt x="353" y="20659"/>
                  </a:lnTo>
                  <a:lnTo>
                    <a:pt x="323" y="20619"/>
                  </a:lnTo>
                  <a:lnTo>
                    <a:pt x="293" y="20578"/>
                  </a:lnTo>
                  <a:lnTo>
                    <a:pt x="267" y="20536"/>
                  </a:lnTo>
                  <a:lnTo>
                    <a:pt x="239" y="20494"/>
                  </a:lnTo>
                  <a:lnTo>
                    <a:pt x="216" y="20451"/>
                  </a:lnTo>
                  <a:lnTo>
                    <a:pt x="191" y="20407"/>
                  </a:lnTo>
                  <a:lnTo>
                    <a:pt x="169" y="20363"/>
                  </a:lnTo>
                  <a:lnTo>
                    <a:pt x="147" y="20318"/>
                  </a:lnTo>
                  <a:lnTo>
                    <a:pt x="128" y="20273"/>
                  </a:lnTo>
                  <a:lnTo>
                    <a:pt x="108" y="20228"/>
                  </a:lnTo>
                  <a:lnTo>
                    <a:pt x="92" y="20181"/>
                  </a:lnTo>
                  <a:lnTo>
                    <a:pt x="77" y="20135"/>
                  </a:lnTo>
                  <a:lnTo>
                    <a:pt x="62" y="20088"/>
                  </a:lnTo>
                  <a:lnTo>
                    <a:pt x="50" y="20041"/>
                  </a:lnTo>
                  <a:lnTo>
                    <a:pt x="39" y="19992"/>
                  </a:lnTo>
                  <a:lnTo>
                    <a:pt x="29" y="19944"/>
                  </a:lnTo>
                  <a:lnTo>
                    <a:pt x="19" y="19896"/>
                  </a:lnTo>
                  <a:lnTo>
                    <a:pt x="12" y="19846"/>
                  </a:lnTo>
                  <a:lnTo>
                    <a:pt x="7" y="19797"/>
                  </a:lnTo>
                  <a:lnTo>
                    <a:pt x="4" y="19748"/>
                  </a:lnTo>
                  <a:lnTo>
                    <a:pt x="1" y="19697"/>
                  </a:lnTo>
                  <a:lnTo>
                    <a:pt x="0" y="19647"/>
                  </a:lnTo>
                  <a:lnTo>
                    <a:pt x="0" y="2883"/>
                  </a:lnTo>
                  <a:lnTo>
                    <a:pt x="1" y="2833"/>
                  </a:lnTo>
                  <a:lnTo>
                    <a:pt x="4" y="2783"/>
                  </a:lnTo>
                  <a:lnTo>
                    <a:pt x="7" y="2733"/>
                  </a:lnTo>
                  <a:lnTo>
                    <a:pt x="12" y="2684"/>
                  </a:lnTo>
                  <a:lnTo>
                    <a:pt x="19" y="2635"/>
                  </a:lnTo>
                  <a:lnTo>
                    <a:pt x="29" y="2586"/>
                  </a:lnTo>
                  <a:lnTo>
                    <a:pt x="39" y="2538"/>
                  </a:lnTo>
                  <a:lnTo>
                    <a:pt x="50" y="2490"/>
                  </a:lnTo>
                  <a:lnTo>
                    <a:pt x="62" y="2442"/>
                  </a:lnTo>
                  <a:lnTo>
                    <a:pt x="77" y="2395"/>
                  </a:lnTo>
                  <a:lnTo>
                    <a:pt x="92" y="2349"/>
                  </a:lnTo>
                  <a:lnTo>
                    <a:pt x="108" y="2303"/>
                  </a:lnTo>
                  <a:lnTo>
                    <a:pt x="128" y="2257"/>
                  </a:lnTo>
                  <a:lnTo>
                    <a:pt x="147" y="2212"/>
                  </a:lnTo>
                  <a:lnTo>
                    <a:pt x="169" y="2167"/>
                  </a:lnTo>
                  <a:lnTo>
                    <a:pt x="191" y="2123"/>
                  </a:lnTo>
                  <a:lnTo>
                    <a:pt x="216" y="2079"/>
                  </a:lnTo>
                  <a:lnTo>
                    <a:pt x="239" y="2036"/>
                  </a:lnTo>
                  <a:lnTo>
                    <a:pt x="267" y="1994"/>
                  </a:lnTo>
                  <a:lnTo>
                    <a:pt x="293" y="1952"/>
                  </a:lnTo>
                  <a:lnTo>
                    <a:pt x="323" y="1911"/>
                  </a:lnTo>
                  <a:lnTo>
                    <a:pt x="353" y="1871"/>
                  </a:lnTo>
                  <a:lnTo>
                    <a:pt x="382" y="1831"/>
                  </a:lnTo>
                  <a:lnTo>
                    <a:pt x="415" y="1792"/>
                  </a:lnTo>
                  <a:lnTo>
                    <a:pt x="448" y="1753"/>
                  </a:lnTo>
                  <a:lnTo>
                    <a:pt x="483" y="1715"/>
                  </a:lnTo>
                  <a:lnTo>
                    <a:pt x="518" y="1678"/>
                  </a:lnTo>
                  <a:lnTo>
                    <a:pt x="556" y="1642"/>
                  </a:lnTo>
                  <a:lnTo>
                    <a:pt x="593" y="1606"/>
                  </a:lnTo>
                  <a:lnTo>
                    <a:pt x="632" y="1571"/>
                  </a:lnTo>
                  <a:lnTo>
                    <a:pt x="673" y="1536"/>
                  </a:lnTo>
                  <a:lnTo>
                    <a:pt x="713" y="1503"/>
                  </a:lnTo>
                  <a:lnTo>
                    <a:pt x="754" y="1470"/>
                  </a:lnTo>
                  <a:lnTo>
                    <a:pt x="796" y="1438"/>
                  </a:lnTo>
                  <a:lnTo>
                    <a:pt x="840" y="1407"/>
                  </a:lnTo>
                  <a:lnTo>
                    <a:pt x="884" y="1376"/>
                  </a:lnTo>
                  <a:lnTo>
                    <a:pt x="931" y="1347"/>
                  </a:lnTo>
                  <a:lnTo>
                    <a:pt x="977" y="1319"/>
                  </a:lnTo>
                  <a:lnTo>
                    <a:pt x="1024" y="1291"/>
                  </a:lnTo>
                  <a:lnTo>
                    <a:pt x="1071" y="1264"/>
                  </a:lnTo>
                  <a:lnTo>
                    <a:pt x="1122" y="1239"/>
                  </a:lnTo>
                  <a:lnTo>
                    <a:pt x="1172" y="1213"/>
                  </a:lnTo>
                  <a:lnTo>
                    <a:pt x="1222" y="1189"/>
                  </a:lnTo>
                  <a:lnTo>
                    <a:pt x="1273" y="1167"/>
                  </a:lnTo>
                  <a:lnTo>
                    <a:pt x="1325" y="1144"/>
                  </a:lnTo>
                  <a:lnTo>
                    <a:pt x="1378" y="1124"/>
                  </a:lnTo>
                  <a:lnTo>
                    <a:pt x="1431" y="1103"/>
                  </a:lnTo>
                  <a:lnTo>
                    <a:pt x="1485" y="1084"/>
                  </a:lnTo>
                  <a:lnTo>
                    <a:pt x="1541" y="1066"/>
                  </a:lnTo>
                  <a:lnTo>
                    <a:pt x="1596" y="1049"/>
                  </a:lnTo>
                  <a:lnTo>
                    <a:pt x="1652" y="1033"/>
                  </a:lnTo>
                  <a:lnTo>
                    <a:pt x="1709" y="1019"/>
                  </a:lnTo>
                  <a:lnTo>
                    <a:pt x="1766" y="1004"/>
                  </a:lnTo>
                  <a:lnTo>
                    <a:pt x="1825" y="992"/>
                  </a:lnTo>
                  <a:lnTo>
                    <a:pt x="1882" y="981"/>
                  </a:lnTo>
                  <a:lnTo>
                    <a:pt x="1942" y="970"/>
                  </a:lnTo>
                  <a:lnTo>
                    <a:pt x="2002" y="961"/>
                  </a:lnTo>
                  <a:lnTo>
                    <a:pt x="2062" y="953"/>
                  </a:lnTo>
                  <a:lnTo>
                    <a:pt x="2123" y="947"/>
                  </a:lnTo>
                  <a:lnTo>
                    <a:pt x="2184" y="941"/>
                  </a:lnTo>
                  <a:lnTo>
                    <a:pt x="2245" y="936"/>
                  </a:lnTo>
                  <a:lnTo>
                    <a:pt x="2307" y="933"/>
                  </a:lnTo>
                  <a:lnTo>
                    <a:pt x="2369" y="931"/>
                  </a:lnTo>
                  <a:lnTo>
                    <a:pt x="2432" y="930"/>
                  </a:lnTo>
                  <a:lnTo>
                    <a:pt x="6434" y="930"/>
                  </a:lnTo>
                  <a:lnTo>
                    <a:pt x="6434" y="565"/>
                  </a:lnTo>
                  <a:lnTo>
                    <a:pt x="8341" y="565"/>
                  </a:lnTo>
                  <a:lnTo>
                    <a:pt x="7997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1" name="组合 37"/>
          <p:cNvGrpSpPr/>
          <p:nvPr/>
        </p:nvGrpSpPr>
        <p:grpSpPr>
          <a:xfrm>
            <a:off x="5018151" y="1920476"/>
            <a:ext cx="1117601" cy="1117601"/>
            <a:chOff x="0" y="0"/>
            <a:chExt cx="1117600" cy="1117600"/>
          </a:xfrm>
        </p:grpSpPr>
        <p:sp>
          <p:nvSpPr>
            <p:cNvPr id="129" name="椭圆 28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0" name="KSO_Shape"/>
            <p:cNvSpPr/>
            <p:nvPr/>
          </p:nvSpPr>
          <p:spPr>
            <a:xfrm>
              <a:off x="312091" y="307483"/>
              <a:ext cx="493417" cy="502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80" y="15624"/>
                  </a:moveTo>
                  <a:lnTo>
                    <a:pt x="10969" y="15624"/>
                  </a:lnTo>
                  <a:lnTo>
                    <a:pt x="11057" y="15631"/>
                  </a:lnTo>
                  <a:lnTo>
                    <a:pt x="11146" y="15641"/>
                  </a:lnTo>
                  <a:lnTo>
                    <a:pt x="11234" y="15659"/>
                  </a:lnTo>
                  <a:lnTo>
                    <a:pt x="11365" y="15686"/>
                  </a:lnTo>
                  <a:lnTo>
                    <a:pt x="11436" y="15704"/>
                  </a:lnTo>
                  <a:lnTo>
                    <a:pt x="11500" y="15725"/>
                  </a:lnTo>
                  <a:lnTo>
                    <a:pt x="11564" y="15752"/>
                  </a:lnTo>
                  <a:lnTo>
                    <a:pt x="11627" y="15777"/>
                  </a:lnTo>
                  <a:lnTo>
                    <a:pt x="11695" y="15811"/>
                  </a:lnTo>
                  <a:lnTo>
                    <a:pt x="11755" y="15846"/>
                  </a:lnTo>
                  <a:lnTo>
                    <a:pt x="11815" y="15881"/>
                  </a:lnTo>
                  <a:lnTo>
                    <a:pt x="11879" y="15922"/>
                  </a:lnTo>
                  <a:lnTo>
                    <a:pt x="11935" y="15967"/>
                  </a:lnTo>
                  <a:lnTo>
                    <a:pt x="11992" y="16016"/>
                  </a:lnTo>
                  <a:lnTo>
                    <a:pt x="12042" y="16068"/>
                  </a:lnTo>
                  <a:lnTo>
                    <a:pt x="12095" y="16127"/>
                  </a:lnTo>
                  <a:lnTo>
                    <a:pt x="12144" y="16193"/>
                  </a:lnTo>
                  <a:lnTo>
                    <a:pt x="12187" y="16255"/>
                  </a:lnTo>
                  <a:lnTo>
                    <a:pt x="12229" y="16328"/>
                  </a:lnTo>
                  <a:lnTo>
                    <a:pt x="12272" y="16408"/>
                  </a:lnTo>
                  <a:lnTo>
                    <a:pt x="12300" y="16488"/>
                  </a:lnTo>
                  <a:lnTo>
                    <a:pt x="12332" y="16574"/>
                  </a:lnTo>
                  <a:lnTo>
                    <a:pt x="12357" y="16658"/>
                  </a:lnTo>
                  <a:lnTo>
                    <a:pt x="12374" y="16755"/>
                  </a:lnTo>
                  <a:lnTo>
                    <a:pt x="12392" y="16848"/>
                  </a:lnTo>
                  <a:lnTo>
                    <a:pt x="12406" y="16946"/>
                  </a:lnTo>
                  <a:lnTo>
                    <a:pt x="12413" y="17039"/>
                  </a:lnTo>
                  <a:lnTo>
                    <a:pt x="12413" y="17133"/>
                  </a:lnTo>
                  <a:lnTo>
                    <a:pt x="12410" y="17223"/>
                  </a:lnTo>
                  <a:lnTo>
                    <a:pt x="12396" y="17313"/>
                  </a:lnTo>
                  <a:lnTo>
                    <a:pt x="12378" y="17400"/>
                  </a:lnTo>
                  <a:lnTo>
                    <a:pt x="12353" y="17480"/>
                  </a:lnTo>
                  <a:lnTo>
                    <a:pt x="12321" y="17560"/>
                  </a:lnTo>
                  <a:lnTo>
                    <a:pt x="12282" y="17632"/>
                  </a:lnTo>
                  <a:lnTo>
                    <a:pt x="12243" y="17698"/>
                  </a:lnTo>
                  <a:lnTo>
                    <a:pt x="12197" y="17768"/>
                  </a:lnTo>
                  <a:lnTo>
                    <a:pt x="12144" y="17827"/>
                  </a:lnTo>
                  <a:lnTo>
                    <a:pt x="12091" y="17882"/>
                  </a:lnTo>
                  <a:lnTo>
                    <a:pt x="12035" y="17934"/>
                  </a:lnTo>
                  <a:lnTo>
                    <a:pt x="11978" y="17983"/>
                  </a:lnTo>
                  <a:lnTo>
                    <a:pt x="11918" y="18024"/>
                  </a:lnTo>
                  <a:lnTo>
                    <a:pt x="11854" y="18063"/>
                  </a:lnTo>
                  <a:lnTo>
                    <a:pt x="11794" y="18101"/>
                  </a:lnTo>
                  <a:lnTo>
                    <a:pt x="11730" y="18135"/>
                  </a:lnTo>
                  <a:lnTo>
                    <a:pt x="11599" y="18194"/>
                  </a:lnTo>
                  <a:lnTo>
                    <a:pt x="11468" y="18246"/>
                  </a:lnTo>
                  <a:lnTo>
                    <a:pt x="11330" y="18295"/>
                  </a:lnTo>
                  <a:lnTo>
                    <a:pt x="11163" y="18337"/>
                  </a:lnTo>
                  <a:lnTo>
                    <a:pt x="10997" y="18371"/>
                  </a:lnTo>
                  <a:lnTo>
                    <a:pt x="10834" y="18395"/>
                  </a:lnTo>
                  <a:lnTo>
                    <a:pt x="10668" y="18413"/>
                  </a:lnTo>
                  <a:lnTo>
                    <a:pt x="10880" y="15624"/>
                  </a:lnTo>
                  <a:close/>
                  <a:moveTo>
                    <a:pt x="10143" y="11813"/>
                  </a:moveTo>
                  <a:lnTo>
                    <a:pt x="10386" y="15000"/>
                  </a:lnTo>
                  <a:lnTo>
                    <a:pt x="10255" y="14987"/>
                  </a:lnTo>
                  <a:lnTo>
                    <a:pt x="10125" y="14969"/>
                  </a:lnTo>
                  <a:lnTo>
                    <a:pt x="9991" y="14945"/>
                  </a:lnTo>
                  <a:lnTo>
                    <a:pt x="9861" y="14911"/>
                  </a:lnTo>
                  <a:lnTo>
                    <a:pt x="9727" y="14873"/>
                  </a:lnTo>
                  <a:lnTo>
                    <a:pt x="9601" y="14821"/>
                  </a:lnTo>
                  <a:lnTo>
                    <a:pt x="9534" y="14793"/>
                  </a:lnTo>
                  <a:lnTo>
                    <a:pt x="9474" y="14765"/>
                  </a:lnTo>
                  <a:lnTo>
                    <a:pt x="9347" y="14696"/>
                  </a:lnTo>
                  <a:lnTo>
                    <a:pt x="9291" y="14658"/>
                  </a:lnTo>
                  <a:lnTo>
                    <a:pt x="9231" y="14617"/>
                  </a:lnTo>
                  <a:lnTo>
                    <a:pt x="9175" y="14572"/>
                  </a:lnTo>
                  <a:lnTo>
                    <a:pt x="9119" y="14527"/>
                  </a:lnTo>
                  <a:lnTo>
                    <a:pt x="9066" y="14475"/>
                  </a:lnTo>
                  <a:lnTo>
                    <a:pt x="9009" y="14423"/>
                  </a:lnTo>
                  <a:lnTo>
                    <a:pt x="8960" y="14364"/>
                  </a:lnTo>
                  <a:lnTo>
                    <a:pt x="8914" y="14309"/>
                  </a:lnTo>
                  <a:lnTo>
                    <a:pt x="8865" y="14243"/>
                  </a:lnTo>
                  <a:lnTo>
                    <a:pt x="8823" y="14181"/>
                  </a:lnTo>
                  <a:lnTo>
                    <a:pt x="8781" y="14112"/>
                  </a:lnTo>
                  <a:lnTo>
                    <a:pt x="8745" y="14043"/>
                  </a:lnTo>
                  <a:lnTo>
                    <a:pt x="8710" y="13970"/>
                  </a:lnTo>
                  <a:lnTo>
                    <a:pt x="8675" y="13894"/>
                  </a:lnTo>
                  <a:lnTo>
                    <a:pt x="8643" y="13818"/>
                  </a:lnTo>
                  <a:lnTo>
                    <a:pt x="8619" y="13742"/>
                  </a:lnTo>
                  <a:lnTo>
                    <a:pt x="8598" y="13659"/>
                  </a:lnTo>
                  <a:lnTo>
                    <a:pt x="8580" y="13580"/>
                  </a:lnTo>
                  <a:lnTo>
                    <a:pt x="8566" y="13497"/>
                  </a:lnTo>
                  <a:lnTo>
                    <a:pt x="8559" y="13431"/>
                  </a:lnTo>
                  <a:lnTo>
                    <a:pt x="8559" y="13403"/>
                  </a:lnTo>
                  <a:lnTo>
                    <a:pt x="8552" y="13359"/>
                  </a:lnTo>
                  <a:lnTo>
                    <a:pt x="8552" y="13272"/>
                  </a:lnTo>
                  <a:lnTo>
                    <a:pt x="8559" y="13186"/>
                  </a:lnTo>
                  <a:lnTo>
                    <a:pt x="8566" y="13106"/>
                  </a:lnTo>
                  <a:lnTo>
                    <a:pt x="8580" y="13023"/>
                  </a:lnTo>
                  <a:lnTo>
                    <a:pt x="8594" y="12947"/>
                  </a:lnTo>
                  <a:lnTo>
                    <a:pt x="8636" y="12802"/>
                  </a:lnTo>
                  <a:lnTo>
                    <a:pt x="8661" y="12733"/>
                  </a:lnTo>
                  <a:lnTo>
                    <a:pt x="8689" y="12667"/>
                  </a:lnTo>
                  <a:lnTo>
                    <a:pt x="8724" y="12601"/>
                  </a:lnTo>
                  <a:lnTo>
                    <a:pt x="8756" y="12543"/>
                  </a:lnTo>
                  <a:lnTo>
                    <a:pt x="8798" y="12484"/>
                  </a:lnTo>
                  <a:lnTo>
                    <a:pt x="8840" y="12429"/>
                  </a:lnTo>
                  <a:lnTo>
                    <a:pt x="8883" y="12377"/>
                  </a:lnTo>
                  <a:lnTo>
                    <a:pt x="8932" y="12325"/>
                  </a:lnTo>
                  <a:lnTo>
                    <a:pt x="8978" y="12273"/>
                  </a:lnTo>
                  <a:lnTo>
                    <a:pt x="9031" y="12232"/>
                  </a:lnTo>
                  <a:lnTo>
                    <a:pt x="9087" y="12187"/>
                  </a:lnTo>
                  <a:lnTo>
                    <a:pt x="9140" y="12149"/>
                  </a:lnTo>
                  <a:lnTo>
                    <a:pt x="9196" y="12111"/>
                  </a:lnTo>
                  <a:lnTo>
                    <a:pt x="9256" y="12076"/>
                  </a:lnTo>
                  <a:lnTo>
                    <a:pt x="9375" y="12017"/>
                  </a:lnTo>
                  <a:lnTo>
                    <a:pt x="9495" y="11962"/>
                  </a:lnTo>
                  <a:lnTo>
                    <a:pt x="9622" y="11920"/>
                  </a:lnTo>
                  <a:lnTo>
                    <a:pt x="9749" y="11882"/>
                  </a:lnTo>
                  <a:lnTo>
                    <a:pt x="9879" y="11851"/>
                  </a:lnTo>
                  <a:lnTo>
                    <a:pt x="10009" y="11831"/>
                  </a:lnTo>
                  <a:lnTo>
                    <a:pt x="10143" y="11813"/>
                  </a:lnTo>
                  <a:close/>
                  <a:moveTo>
                    <a:pt x="11549" y="6859"/>
                  </a:moveTo>
                  <a:lnTo>
                    <a:pt x="11672" y="6904"/>
                  </a:lnTo>
                  <a:lnTo>
                    <a:pt x="11788" y="6960"/>
                  </a:lnTo>
                  <a:lnTo>
                    <a:pt x="11915" y="7026"/>
                  </a:lnTo>
                  <a:lnTo>
                    <a:pt x="12031" y="7095"/>
                  </a:lnTo>
                  <a:lnTo>
                    <a:pt x="12147" y="7171"/>
                  </a:lnTo>
                  <a:lnTo>
                    <a:pt x="12207" y="7213"/>
                  </a:lnTo>
                  <a:lnTo>
                    <a:pt x="12256" y="7258"/>
                  </a:lnTo>
                  <a:lnTo>
                    <a:pt x="12309" y="7303"/>
                  </a:lnTo>
                  <a:lnTo>
                    <a:pt x="12358" y="7355"/>
                  </a:lnTo>
                  <a:lnTo>
                    <a:pt x="12404" y="7403"/>
                  </a:lnTo>
                  <a:lnTo>
                    <a:pt x="12453" y="7452"/>
                  </a:lnTo>
                  <a:lnTo>
                    <a:pt x="12495" y="7504"/>
                  </a:lnTo>
                  <a:lnTo>
                    <a:pt x="12534" y="7559"/>
                  </a:lnTo>
                  <a:lnTo>
                    <a:pt x="12569" y="7615"/>
                  </a:lnTo>
                  <a:lnTo>
                    <a:pt x="12604" y="7677"/>
                  </a:lnTo>
                  <a:lnTo>
                    <a:pt x="12636" y="7732"/>
                  </a:lnTo>
                  <a:lnTo>
                    <a:pt x="12660" y="7791"/>
                  </a:lnTo>
                  <a:lnTo>
                    <a:pt x="12682" y="7850"/>
                  </a:lnTo>
                  <a:lnTo>
                    <a:pt x="12699" y="7909"/>
                  </a:lnTo>
                  <a:lnTo>
                    <a:pt x="12717" y="7975"/>
                  </a:lnTo>
                  <a:lnTo>
                    <a:pt x="12734" y="8037"/>
                  </a:lnTo>
                  <a:lnTo>
                    <a:pt x="12745" y="8106"/>
                  </a:lnTo>
                  <a:lnTo>
                    <a:pt x="12752" y="8176"/>
                  </a:lnTo>
                  <a:lnTo>
                    <a:pt x="12759" y="8249"/>
                  </a:lnTo>
                  <a:lnTo>
                    <a:pt x="12759" y="8283"/>
                  </a:lnTo>
                  <a:lnTo>
                    <a:pt x="12766" y="8328"/>
                  </a:lnTo>
                  <a:lnTo>
                    <a:pt x="12766" y="8491"/>
                  </a:lnTo>
                  <a:lnTo>
                    <a:pt x="12755" y="8654"/>
                  </a:lnTo>
                  <a:lnTo>
                    <a:pt x="12738" y="8813"/>
                  </a:lnTo>
                  <a:lnTo>
                    <a:pt x="12727" y="8889"/>
                  </a:lnTo>
                  <a:lnTo>
                    <a:pt x="12710" y="8966"/>
                  </a:lnTo>
                  <a:lnTo>
                    <a:pt x="12692" y="9038"/>
                  </a:lnTo>
                  <a:lnTo>
                    <a:pt x="12671" y="9111"/>
                  </a:lnTo>
                  <a:lnTo>
                    <a:pt x="12622" y="9253"/>
                  </a:lnTo>
                  <a:lnTo>
                    <a:pt x="12565" y="9388"/>
                  </a:lnTo>
                  <a:lnTo>
                    <a:pt x="12534" y="9454"/>
                  </a:lnTo>
                  <a:lnTo>
                    <a:pt x="12499" y="9516"/>
                  </a:lnTo>
                  <a:lnTo>
                    <a:pt x="12425" y="9641"/>
                  </a:lnTo>
                  <a:lnTo>
                    <a:pt x="12344" y="9756"/>
                  </a:lnTo>
                  <a:lnTo>
                    <a:pt x="12256" y="9870"/>
                  </a:lnTo>
                  <a:lnTo>
                    <a:pt x="12161" y="9970"/>
                  </a:lnTo>
                  <a:lnTo>
                    <a:pt x="12059" y="10064"/>
                  </a:lnTo>
                  <a:lnTo>
                    <a:pt x="11953" y="10154"/>
                  </a:lnTo>
                  <a:lnTo>
                    <a:pt x="11844" y="10237"/>
                  </a:lnTo>
                  <a:lnTo>
                    <a:pt x="11774" y="10282"/>
                  </a:lnTo>
                  <a:lnTo>
                    <a:pt x="11707" y="10331"/>
                  </a:lnTo>
                  <a:lnTo>
                    <a:pt x="11637" y="10372"/>
                  </a:lnTo>
                  <a:lnTo>
                    <a:pt x="11563" y="10410"/>
                  </a:lnTo>
                  <a:lnTo>
                    <a:pt x="11415" y="10483"/>
                  </a:lnTo>
                  <a:lnTo>
                    <a:pt x="11267" y="10549"/>
                  </a:lnTo>
                  <a:lnTo>
                    <a:pt x="11549" y="6859"/>
                  </a:lnTo>
                  <a:close/>
                  <a:moveTo>
                    <a:pt x="10590" y="5778"/>
                  </a:moveTo>
                  <a:lnTo>
                    <a:pt x="10520" y="5784"/>
                  </a:lnTo>
                  <a:lnTo>
                    <a:pt x="10453" y="5798"/>
                  </a:lnTo>
                  <a:lnTo>
                    <a:pt x="10386" y="5816"/>
                  </a:lnTo>
                  <a:lnTo>
                    <a:pt x="10322" y="5840"/>
                  </a:lnTo>
                  <a:lnTo>
                    <a:pt x="10308" y="5840"/>
                  </a:lnTo>
                  <a:lnTo>
                    <a:pt x="10308" y="5843"/>
                  </a:lnTo>
                  <a:lnTo>
                    <a:pt x="10241" y="5875"/>
                  </a:lnTo>
                  <a:lnTo>
                    <a:pt x="10181" y="5909"/>
                  </a:lnTo>
                  <a:lnTo>
                    <a:pt x="10124" y="5947"/>
                  </a:lnTo>
                  <a:lnTo>
                    <a:pt x="10068" y="5989"/>
                  </a:lnTo>
                  <a:lnTo>
                    <a:pt x="10015" y="6037"/>
                  </a:lnTo>
                  <a:lnTo>
                    <a:pt x="9973" y="6082"/>
                  </a:lnTo>
                  <a:lnTo>
                    <a:pt x="9930" y="6138"/>
                  </a:lnTo>
                  <a:lnTo>
                    <a:pt x="9892" y="6197"/>
                  </a:lnTo>
                  <a:lnTo>
                    <a:pt x="9856" y="6256"/>
                  </a:lnTo>
                  <a:lnTo>
                    <a:pt x="9825" y="6318"/>
                  </a:lnTo>
                  <a:lnTo>
                    <a:pt x="9800" y="6384"/>
                  </a:lnTo>
                  <a:lnTo>
                    <a:pt x="9782" y="6446"/>
                  </a:lnTo>
                  <a:lnTo>
                    <a:pt x="9765" y="6515"/>
                  </a:lnTo>
                  <a:lnTo>
                    <a:pt x="9754" y="6588"/>
                  </a:lnTo>
                  <a:lnTo>
                    <a:pt x="9751" y="6661"/>
                  </a:lnTo>
                  <a:lnTo>
                    <a:pt x="9754" y="6734"/>
                  </a:lnTo>
                  <a:lnTo>
                    <a:pt x="10064" y="10824"/>
                  </a:lnTo>
                  <a:lnTo>
                    <a:pt x="9906" y="10862"/>
                  </a:lnTo>
                  <a:lnTo>
                    <a:pt x="9747" y="10911"/>
                  </a:lnTo>
                  <a:lnTo>
                    <a:pt x="9599" y="10959"/>
                  </a:lnTo>
                  <a:lnTo>
                    <a:pt x="9454" y="11022"/>
                  </a:lnTo>
                  <a:lnTo>
                    <a:pt x="9310" y="11084"/>
                  </a:lnTo>
                  <a:lnTo>
                    <a:pt x="9235" y="11122"/>
                  </a:lnTo>
                  <a:lnTo>
                    <a:pt x="9168" y="11160"/>
                  </a:lnTo>
                  <a:lnTo>
                    <a:pt x="9094" y="11205"/>
                  </a:lnTo>
                  <a:lnTo>
                    <a:pt x="9024" y="11250"/>
                  </a:lnTo>
                  <a:lnTo>
                    <a:pt x="8953" y="11299"/>
                  </a:lnTo>
                  <a:lnTo>
                    <a:pt x="8883" y="11354"/>
                  </a:lnTo>
                  <a:lnTo>
                    <a:pt x="8816" y="11410"/>
                  </a:lnTo>
                  <a:lnTo>
                    <a:pt x="8745" y="11469"/>
                  </a:lnTo>
                  <a:lnTo>
                    <a:pt x="8675" y="11534"/>
                  </a:lnTo>
                  <a:lnTo>
                    <a:pt x="8611" y="11607"/>
                  </a:lnTo>
                  <a:lnTo>
                    <a:pt x="8544" y="11683"/>
                  </a:lnTo>
                  <a:lnTo>
                    <a:pt x="8484" y="11763"/>
                  </a:lnTo>
                  <a:lnTo>
                    <a:pt x="8417" y="11853"/>
                  </a:lnTo>
                  <a:lnTo>
                    <a:pt x="8361" y="11950"/>
                  </a:lnTo>
                  <a:lnTo>
                    <a:pt x="8304" y="12050"/>
                  </a:lnTo>
                  <a:lnTo>
                    <a:pt x="8258" y="12158"/>
                  </a:lnTo>
                  <a:lnTo>
                    <a:pt x="8209" y="12272"/>
                  </a:lnTo>
                  <a:lnTo>
                    <a:pt x="8167" y="12397"/>
                  </a:lnTo>
                  <a:lnTo>
                    <a:pt x="8131" y="12525"/>
                  </a:lnTo>
                  <a:lnTo>
                    <a:pt x="8100" y="12657"/>
                  </a:lnTo>
                  <a:lnTo>
                    <a:pt x="8078" y="12792"/>
                  </a:lnTo>
                  <a:lnTo>
                    <a:pt x="8064" y="12930"/>
                  </a:lnTo>
                  <a:lnTo>
                    <a:pt x="8057" y="13069"/>
                  </a:lnTo>
                  <a:lnTo>
                    <a:pt x="8054" y="13211"/>
                  </a:lnTo>
                  <a:lnTo>
                    <a:pt x="8054" y="13346"/>
                  </a:lnTo>
                  <a:lnTo>
                    <a:pt x="8057" y="13415"/>
                  </a:lnTo>
                  <a:lnTo>
                    <a:pt x="8061" y="13495"/>
                  </a:lnTo>
                  <a:lnTo>
                    <a:pt x="8082" y="13654"/>
                  </a:lnTo>
                  <a:lnTo>
                    <a:pt x="8110" y="13789"/>
                  </a:lnTo>
                  <a:lnTo>
                    <a:pt x="8145" y="13924"/>
                  </a:lnTo>
                  <a:lnTo>
                    <a:pt x="8184" y="14052"/>
                  </a:lnTo>
                  <a:lnTo>
                    <a:pt x="8227" y="14174"/>
                  </a:lnTo>
                  <a:lnTo>
                    <a:pt x="8276" y="14295"/>
                  </a:lnTo>
                  <a:lnTo>
                    <a:pt x="8325" y="14406"/>
                  </a:lnTo>
                  <a:lnTo>
                    <a:pt x="8378" y="14513"/>
                  </a:lnTo>
                  <a:lnTo>
                    <a:pt x="8442" y="14617"/>
                  </a:lnTo>
                  <a:lnTo>
                    <a:pt x="8502" y="14714"/>
                  </a:lnTo>
                  <a:lnTo>
                    <a:pt x="8565" y="14804"/>
                  </a:lnTo>
                  <a:lnTo>
                    <a:pt x="8632" y="14884"/>
                  </a:lnTo>
                  <a:lnTo>
                    <a:pt x="8703" y="14967"/>
                  </a:lnTo>
                  <a:lnTo>
                    <a:pt x="8770" y="15040"/>
                  </a:lnTo>
                  <a:lnTo>
                    <a:pt x="8844" y="15105"/>
                  </a:lnTo>
                  <a:lnTo>
                    <a:pt x="8918" y="15168"/>
                  </a:lnTo>
                  <a:lnTo>
                    <a:pt x="9066" y="15279"/>
                  </a:lnTo>
                  <a:lnTo>
                    <a:pt x="9140" y="15324"/>
                  </a:lnTo>
                  <a:lnTo>
                    <a:pt x="9214" y="15369"/>
                  </a:lnTo>
                  <a:lnTo>
                    <a:pt x="9288" y="15407"/>
                  </a:lnTo>
                  <a:lnTo>
                    <a:pt x="9366" y="15445"/>
                  </a:lnTo>
                  <a:lnTo>
                    <a:pt x="9440" y="15476"/>
                  </a:lnTo>
                  <a:lnTo>
                    <a:pt x="9514" y="15504"/>
                  </a:lnTo>
                  <a:lnTo>
                    <a:pt x="9595" y="15531"/>
                  </a:lnTo>
                  <a:lnTo>
                    <a:pt x="9743" y="15573"/>
                  </a:lnTo>
                  <a:lnTo>
                    <a:pt x="9821" y="15590"/>
                  </a:lnTo>
                  <a:lnTo>
                    <a:pt x="9969" y="15615"/>
                  </a:lnTo>
                  <a:lnTo>
                    <a:pt x="10117" y="15632"/>
                  </a:lnTo>
                  <a:lnTo>
                    <a:pt x="10276" y="15642"/>
                  </a:lnTo>
                  <a:lnTo>
                    <a:pt x="10435" y="15642"/>
                  </a:lnTo>
                  <a:lnTo>
                    <a:pt x="10647" y="18417"/>
                  </a:lnTo>
                  <a:lnTo>
                    <a:pt x="10622" y="18417"/>
                  </a:lnTo>
                  <a:lnTo>
                    <a:pt x="10625" y="18531"/>
                  </a:lnTo>
                  <a:lnTo>
                    <a:pt x="10657" y="18535"/>
                  </a:lnTo>
                  <a:lnTo>
                    <a:pt x="10661" y="18583"/>
                  </a:lnTo>
                  <a:lnTo>
                    <a:pt x="10664" y="18535"/>
                  </a:lnTo>
                  <a:lnTo>
                    <a:pt x="10841" y="18535"/>
                  </a:lnTo>
                  <a:lnTo>
                    <a:pt x="11013" y="18531"/>
                  </a:lnTo>
                  <a:lnTo>
                    <a:pt x="11186" y="18517"/>
                  </a:lnTo>
                  <a:lnTo>
                    <a:pt x="11363" y="18493"/>
                  </a:lnTo>
                  <a:lnTo>
                    <a:pt x="11500" y="18462"/>
                  </a:lnTo>
                  <a:lnTo>
                    <a:pt x="11645" y="18427"/>
                  </a:lnTo>
                  <a:lnTo>
                    <a:pt x="11715" y="18403"/>
                  </a:lnTo>
                  <a:lnTo>
                    <a:pt x="11782" y="18379"/>
                  </a:lnTo>
                  <a:lnTo>
                    <a:pt x="11924" y="18316"/>
                  </a:lnTo>
                  <a:lnTo>
                    <a:pt x="11994" y="18278"/>
                  </a:lnTo>
                  <a:lnTo>
                    <a:pt x="12058" y="18237"/>
                  </a:lnTo>
                  <a:lnTo>
                    <a:pt x="12128" y="18192"/>
                  </a:lnTo>
                  <a:lnTo>
                    <a:pt x="12192" y="18143"/>
                  </a:lnTo>
                  <a:lnTo>
                    <a:pt x="12259" y="18081"/>
                  </a:lnTo>
                  <a:lnTo>
                    <a:pt x="12319" y="18018"/>
                  </a:lnTo>
                  <a:lnTo>
                    <a:pt x="12379" y="17946"/>
                  </a:lnTo>
                  <a:lnTo>
                    <a:pt x="12442" y="17863"/>
                  </a:lnTo>
                  <a:lnTo>
                    <a:pt x="12495" y="17769"/>
                  </a:lnTo>
                  <a:lnTo>
                    <a:pt x="12541" y="17669"/>
                  </a:lnTo>
                  <a:lnTo>
                    <a:pt x="12580" y="17561"/>
                  </a:lnTo>
                  <a:lnTo>
                    <a:pt x="12597" y="17502"/>
                  </a:lnTo>
                  <a:lnTo>
                    <a:pt x="12611" y="17440"/>
                  </a:lnTo>
                  <a:lnTo>
                    <a:pt x="12626" y="17378"/>
                  </a:lnTo>
                  <a:lnTo>
                    <a:pt x="12636" y="17312"/>
                  </a:lnTo>
                  <a:lnTo>
                    <a:pt x="12650" y="17184"/>
                  </a:lnTo>
                  <a:lnTo>
                    <a:pt x="12654" y="17052"/>
                  </a:lnTo>
                  <a:lnTo>
                    <a:pt x="12650" y="16924"/>
                  </a:lnTo>
                  <a:lnTo>
                    <a:pt x="12640" y="16796"/>
                  </a:lnTo>
                  <a:lnTo>
                    <a:pt x="12626" y="16668"/>
                  </a:lnTo>
                  <a:lnTo>
                    <a:pt x="12601" y="16543"/>
                  </a:lnTo>
                  <a:lnTo>
                    <a:pt x="12573" y="16418"/>
                  </a:lnTo>
                  <a:lnTo>
                    <a:pt x="12537" y="16300"/>
                  </a:lnTo>
                  <a:lnTo>
                    <a:pt x="12499" y="16179"/>
                  </a:lnTo>
                  <a:lnTo>
                    <a:pt x="12449" y="16068"/>
                  </a:lnTo>
                  <a:lnTo>
                    <a:pt x="12336" y="15867"/>
                  </a:lnTo>
                  <a:lnTo>
                    <a:pt x="12276" y="15777"/>
                  </a:lnTo>
                  <a:lnTo>
                    <a:pt x="12209" y="15694"/>
                  </a:lnTo>
                  <a:lnTo>
                    <a:pt x="12146" y="15615"/>
                  </a:lnTo>
                  <a:lnTo>
                    <a:pt x="12075" y="15549"/>
                  </a:lnTo>
                  <a:lnTo>
                    <a:pt x="12005" y="15483"/>
                  </a:lnTo>
                  <a:lnTo>
                    <a:pt x="11938" y="15428"/>
                  </a:lnTo>
                  <a:lnTo>
                    <a:pt x="11864" y="15376"/>
                  </a:lnTo>
                  <a:lnTo>
                    <a:pt x="11793" y="15324"/>
                  </a:lnTo>
                  <a:lnTo>
                    <a:pt x="11719" y="15282"/>
                  </a:lnTo>
                  <a:lnTo>
                    <a:pt x="11571" y="15206"/>
                  </a:lnTo>
                  <a:lnTo>
                    <a:pt x="11497" y="15175"/>
                  </a:lnTo>
                  <a:lnTo>
                    <a:pt x="11423" y="15147"/>
                  </a:lnTo>
                  <a:lnTo>
                    <a:pt x="11349" y="15119"/>
                  </a:lnTo>
                  <a:lnTo>
                    <a:pt x="11274" y="15099"/>
                  </a:lnTo>
                  <a:lnTo>
                    <a:pt x="11186" y="15074"/>
                  </a:lnTo>
                  <a:lnTo>
                    <a:pt x="11102" y="15057"/>
                  </a:lnTo>
                  <a:lnTo>
                    <a:pt x="11017" y="15040"/>
                  </a:lnTo>
                  <a:lnTo>
                    <a:pt x="10929" y="15026"/>
                  </a:lnTo>
                  <a:lnTo>
                    <a:pt x="11183" y="11732"/>
                  </a:lnTo>
                  <a:lnTo>
                    <a:pt x="11437" y="11676"/>
                  </a:lnTo>
                  <a:lnTo>
                    <a:pt x="11560" y="11642"/>
                  </a:lnTo>
                  <a:lnTo>
                    <a:pt x="11684" y="11597"/>
                  </a:lnTo>
                  <a:lnTo>
                    <a:pt x="11811" y="11548"/>
                  </a:lnTo>
                  <a:lnTo>
                    <a:pt x="11938" y="11493"/>
                  </a:lnTo>
                  <a:lnTo>
                    <a:pt x="12058" y="11427"/>
                  </a:lnTo>
                  <a:lnTo>
                    <a:pt x="12181" y="11358"/>
                  </a:lnTo>
                  <a:lnTo>
                    <a:pt x="12255" y="11313"/>
                  </a:lnTo>
                  <a:lnTo>
                    <a:pt x="12322" y="11261"/>
                  </a:lnTo>
                  <a:lnTo>
                    <a:pt x="12396" y="11209"/>
                  </a:lnTo>
                  <a:lnTo>
                    <a:pt x="12467" y="11153"/>
                  </a:lnTo>
                  <a:lnTo>
                    <a:pt x="12537" y="11094"/>
                  </a:lnTo>
                  <a:lnTo>
                    <a:pt x="12608" y="11029"/>
                  </a:lnTo>
                  <a:lnTo>
                    <a:pt x="12675" y="10966"/>
                  </a:lnTo>
                  <a:lnTo>
                    <a:pt x="12742" y="10894"/>
                  </a:lnTo>
                  <a:lnTo>
                    <a:pt x="12805" y="10817"/>
                  </a:lnTo>
                  <a:lnTo>
                    <a:pt x="12873" y="10738"/>
                  </a:lnTo>
                  <a:lnTo>
                    <a:pt x="12932" y="10655"/>
                  </a:lnTo>
                  <a:lnTo>
                    <a:pt x="13000" y="10564"/>
                  </a:lnTo>
                  <a:lnTo>
                    <a:pt x="13056" y="10474"/>
                  </a:lnTo>
                  <a:lnTo>
                    <a:pt x="13112" y="10374"/>
                  </a:lnTo>
                  <a:lnTo>
                    <a:pt x="13169" y="10274"/>
                  </a:lnTo>
                  <a:lnTo>
                    <a:pt x="13222" y="10166"/>
                  </a:lnTo>
                  <a:lnTo>
                    <a:pt x="13268" y="10055"/>
                  </a:lnTo>
                  <a:lnTo>
                    <a:pt x="13317" y="9934"/>
                  </a:lnTo>
                  <a:lnTo>
                    <a:pt x="13359" y="9816"/>
                  </a:lnTo>
                  <a:lnTo>
                    <a:pt x="13398" y="9688"/>
                  </a:lnTo>
                  <a:lnTo>
                    <a:pt x="13433" y="9560"/>
                  </a:lnTo>
                  <a:lnTo>
                    <a:pt x="13465" y="9425"/>
                  </a:lnTo>
                  <a:lnTo>
                    <a:pt x="13490" y="9290"/>
                  </a:lnTo>
                  <a:lnTo>
                    <a:pt x="13511" y="9151"/>
                  </a:lnTo>
                  <a:lnTo>
                    <a:pt x="13525" y="9013"/>
                  </a:lnTo>
                  <a:lnTo>
                    <a:pt x="13539" y="8871"/>
                  </a:lnTo>
                  <a:lnTo>
                    <a:pt x="13546" y="8729"/>
                  </a:lnTo>
                  <a:lnTo>
                    <a:pt x="13550" y="8590"/>
                  </a:lnTo>
                  <a:lnTo>
                    <a:pt x="13550" y="8448"/>
                  </a:lnTo>
                  <a:lnTo>
                    <a:pt x="13546" y="8372"/>
                  </a:lnTo>
                  <a:lnTo>
                    <a:pt x="13546" y="8334"/>
                  </a:lnTo>
                  <a:lnTo>
                    <a:pt x="13543" y="8303"/>
                  </a:lnTo>
                  <a:lnTo>
                    <a:pt x="13543" y="8237"/>
                  </a:lnTo>
                  <a:lnTo>
                    <a:pt x="13532" y="8161"/>
                  </a:lnTo>
                  <a:lnTo>
                    <a:pt x="13529" y="8084"/>
                  </a:lnTo>
                  <a:lnTo>
                    <a:pt x="13518" y="8012"/>
                  </a:lnTo>
                  <a:lnTo>
                    <a:pt x="13493" y="7859"/>
                  </a:lnTo>
                  <a:lnTo>
                    <a:pt x="13465" y="7707"/>
                  </a:lnTo>
                  <a:lnTo>
                    <a:pt x="13426" y="7558"/>
                  </a:lnTo>
                  <a:lnTo>
                    <a:pt x="13380" y="7412"/>
                  </a:lnTo>
                  <a:lnTo>
                    <a:pt x="13328" y="7274"/>
                  </a:lnTo>
                  <a:lnTo>
                    <a:pt x="13271" y="7139"/>
                  </a:lnTo>
                  <a:lnTo>
                    <a:pt x="13211" y="7014"/>
                  </a:lnTo>
                  <a:lnTo>
                    <a:pt x="13148" y="6900"/>
                  </a:lnTo>
                  <a:lnTo>
                    <a:pt x="13077" y="6789"/>
                  </a:lnTo>
                  <a:lnTo>
                    <a:pt x="13003" y="6692"/>
                  </a:lnTo>
                  <a:lnTo>
                    <a:pt x="12929" y="6602"/>
                  </a:lnTo>
                  <a:lnTo>
                    <a:pt x="12855" y="6515"/>
                  </a:lnTo>
                  <a:lnTo>
                    <a:pt x="12777" y="6439"/>
                  </a:lnTo>
                  <a:lnTo>
                    <a:pt x="12703" y="6370"/>
                  </a:lnTo>
                  <a:lnTo>
                    <a:pt x="12626" y="6308"/>
                  </a:lnTo>
                  <a:lnTo>
                    <a:pt x="12544" y="6252"/>
                  </a:lnTo>
                  <a:lnTo>
                    <a:pt x="12467" y="6197"/>
                  </a:lnTo>
                  <a:lnTo>
                    <a:pt x="12393" y="6148"/>
                  </a:lnTo>
                  <a:lnTo>
                    <a:pt x="12315" y="6107"/>
                  </a:lnTo>
                  <a:lnTo>
                    <a:pt x="12238" y="6062"/>
                  </a:lnTo>
                  <a:lnTo>
                    <a:pt x="12156" y="6023"/>
                  </a:lnTo>
                  <a:lnTo>
                    <a:pt x="12086" y="5996"/>
                  </a:lnTo>
                  <a:lnTo>
                    <a:pt x="12005" y="5961"/>
                  </a:lnTo>
                  <a:lnTo>
                    <a:pt x="11927" y="5933"/>
                  </a:lnTo>
                  <a:lnTo>
                    <a:pt x="11775" y="5888"/>
                  </a:lnTo>
                  <a:lnTo>
                    <a:pt x="11624" y="5850"/>
                  </a:lnTo>
                  <a:lnTo>
                    <a:pt x="11476" y="5819"/>
                  </a:lnTo>
                  <a:lnTo>
                    <a:pt x="11324" y="5795"/>
                  </a:lnTo>
                  <a:lnTo>
                    <a:pt x="11186" y="5784"/>
                  </a:lnTo>
                  <a:lnTo>
                    <a:pt x="11056" y="5781"/>
                  </a:lnTo>
                  <a:lnTo>
                    <a:pt x="10922" y="5781"/>
                  </a:lnTo>
                  <a:lnTo>
                    <a:pt x="10791" y="5784"/>
                  </a:lnTo>
                  <a:lnTo>
                    <a:pt x="10742" y="5781"/>
                  </a:lnTo>
                  <a:lnTo>
                    <a:pt x="10692" y="5778"/>
                  </a:lnTo>
                  <a:lnTo>
                    <a:pt x="10590" y="5778"/>
                  </a:lnTo>
                  <a:close/>
                  <a:moveTo>
                    <a:pt x="10650" y="3013"/>
                  </a:moveTo>
                  <a:lnTo>
                    <a:pt x="10594" y="3020"/>
                  </a:lnTo>
                  <a:lnTo>
                    <a:pt x="10544" y="3027"/>
                  </a:lnTo>
                  <a:lnTo>
                    <a:pt x="10488" y="3038"/>
                  </a:lnTo>
                  <a:lnTo>
                    <a:pt x="10435" y="3048"/>
                  </a:lnTo>
                  <a:lnTo>
                    <a:pt x="10382" y="3062"/>
                  </a:lnTo>
                  <a:lnTo>
                    <a:pt x="10333" y="3079"/>
                  </a:lnTo>
                  <a:lnTo>
                    <a:pt x="10283" y="3100"/>
                  </a:lnTo>
                  <a:lnTo>
                    <a:pt x="10184" y="3149"/>
                  </a:lnTo>
                  <a:lnTo>
                    <a:pt x="10096" y="3197"/>
                  </a:lnTo>
                  <a:lnTo>
                    <a:pt x="10012" y="3263"/>
                  </a:lnTo>
                  <a:lnTo>
                    <a:pt x="9934" y="3332"/>
                  </a:lnTo>
                  <a:lnTo>
                    <a:pt x="9863" y="3408"/>
                  </a:lnTo>
                  <a:lnTo>
                    <a:pt x="9803" y="3488"/>
                  </a:lnTo>
                  <a:lnTo>
                    <a:pt x="9747" y="3578"/>
                  </a:lnTo>
                  <a:lnTo>
                    <a:pt x="9698" y="3672"/>
                  </a:lnTo>
                  <a:lnTo>
                    <a:pt x="9680" y="3720"/>
                  </a:lnTo>
                  <a:lnTo>
                    <a:pt x="9662" y="3772"/>
                  </a:lnTo>
                  <a:lnTo>
                    <a:pt x="9652" y="3824"/>
                  </a:lnTo>
                  <a:lnTo>
                    <a:pt x="9638" y="3872"/>
                  </a:lnTo>
                  <a:lnTo>
                    <a:pt x="9627" y="3924"/>
                  </a:lnTo>
                  <a:lnTo>
                    <a:pt x="9620" y="3980"/>
                  </a:lnTo>
                  <a:lnTo>
                    <a:pt x="9616" y="4032"/>
                  </a:lnTo>
                  <a:lnTo>
                    <a:pt x="9616" y="4143"/>
                  </a:lnTo>
                  <a:lnTo>
                    <a:pt x="9620" y="4198"/>
                  </a:lnTo>
                  <a:lnTo>
                    <a:pt x="9627" y="4254"/>
                  </a:lnTo>
                  <a:lnTo>
                    <a:pt x="9638" y="4305"/>
                  </a:lnTo>
                  <a:lnTo>
                    <a:pt x="9652" y="4357"/>
                  </a:lnTo>
                  <a:lnTo>
                    <a:pt x="9662" y="4409"/>
                  </a:lnTo>
                  <a:lnTo>
                    <a:pt x="9680" y="4461"/>
                  </a:lnTo>
                  <a:lnTo>
                    <a:pt x="9698" y="4506"/>
                  </a:lnTo>
                  <a:lnTo>
                    <a:pt x="9747" y="4600"/>
                  </a:lnTo>
                  <a:lnTo>
                    <a:pt x="9803" y="4690"/>
                  </a:lnTo>
                  <a:lnTo>
                    <a:pt x="9863" y="4773"/>
                  </a:lnTo>
                  <a:lnTo>
                    <a:pt x="9934" y="4849"/>
                  </a:lnTo>
                  <a:lnTo>
                    <a:pt x="10012" y="4919"/>
                  </a:lnTo>
                  <a:lnTo>
                    <a:pt x="10096" y="4981"/>
                  </a:lnTo>
                  <a:lnTo>
                    <a:pt x="10184" y="5033"/>
                  </a:lnTo>
                  <a:lnTo>
                    <a:pt x="10283" y="5078"/>
                  </a:lnTo>
                  <a:lnTo>
                    <a:pt x="10333" y="5095"/>
                  </a:lnTo>
                  <a:lnTo>
                    <a:pt x="10382" y="5113"/>
                  </a:lnTo>
                  <a:lnTo>
                    <a:pt x="10435" y="5130"/>
                  </a:lnTo>
                  <a:lnTo>
                    <a:pt x="10488" y="5140"/>
                  </a:lnTo>
                  <a:lnTo>
                    <a:pt x="10544" y="5151"/>
                  </a:lnTo>
                  <a:lnTo>
                    <a:pt x="10594" y="5158"/>
                  </a:lnTo>
                  <a:lnTo>
                    <a:pt x="10650" y="5161"/>
                  </a:lnTo>
                  <a:lnTo>
                    <a:pt x="10710" y="5164"/>
                  </a:lnTo>
                  <a:lnTo>
                    <a:pt x="10766" y="5161"/>
                  </a:lnTo>
                  <a:lnTo>
                    <a:pt x="10823" y="5158"/>
                  </a:lnTo>
                  <a:lnTo>
                    <a:pt x="10872" y="5151"/>
                  </a:lnTo>
                  <a:lnTo>
                    <a:pt x="10929" y="5140"/>
                  </a:lnTo>
                  <a:lnTo>
                    <a:pt x="10982" y="5130"/>
                  </a:lnTo>
                  <a:lnTo>
                    <a:pt x="11035" y="5113"/>
                  </a:lnTo>
                  <a:lnTo>
                    <a:pt x="11084" y="5095"/>
                  </a:lnTo>
                  <a:lnTo>
                    <a:pt x="11133" y="5078"/>
                  </a:lnTo>
                  <a:lnTo>
                    <a:pt x="11232" y="5033"/>
                  </a:lnTo>
                  <a:lnTo>
                    <a:pt x="11317" y="4981"/>
                  </a:lnTo>
                  <a:lnTo>
                    <a:pt x="11405" y="4919"/>
                  </a:lnTo>
                  <a:lnTo>
                    <a:pt x="11483" y="4849"/>
                  </a:lnTo>
                  <a:lnTo>
                    <a:pt x="11553" y="4773"/>
                  </a:lnTo>
                  <a:lnTo>
                    <a:pt x="11613" y="4690"/>
                  </a:lnTo>
                  <a:lnTo>
                    <a:pt x="11670" y="4600"/>
                  </a:lnTo>
                  <a:lnTo>
                    <a:pt x="11719" y="4506"/>
                  </a:lnTo>
                  <a:lnTo>
                    <a:pt x="11737" y="4461"/>
                  </a:lnTo>
                  <a:lnTo>
                    <a:pt x="11754" y="4409"/>
                  </a:lnTo>
                  <a:lnTo>
                    <a:pt x="11765" y="4357"/>
                  </a:lnTo>
                  <a:lnTo>
                    <a:pt x="11779" y="4305"/>
                  </a:lnTo>
                  <a:lnTo>
                    <a:pt x="11790" y="4254"/>
                  </a:lnTo>
                  <a:lnTo>
                    <a:pt x="11797" y="4198"/>
                  </a:lnTo>
                  <a:lnTo>
                    <a:pt x="11800" y="4143"/>
                  </a:lnTo>
                  <a:lnTo>
                    <a:pt x="11800" y="4032"/>
                  </a:lnTo>
                  <a:lnTo>
                    <a:pt x="11797" y="3980"/>
                  </a:lnTo>
                  <a:lnTo>
                    <a:pt x="11790" y="3924"/>
                  </a:lnTo>
                  <a:lnTo>
                    <a:pt x="11779" y="3872"/>
                  </a:lnTo>
                  <a:lnTo>
                    <a:pt x="11765" y="3824"/>
                  </a:lnTo>
                  <a:lnTo>
                    <a:pt x="11754" y="3772"/>
                  </a:lnTo>
                  <a:lnTo>
                    <a:pt x="11737" y="3720"/>
                  </a:lnTo>
                  <a:lnTo>
                    <a:pt x="11719" y="3672"/>
                  </a:lnTo>
                  <a:lnTo>
                    <a:pt x="11670" y="3578"/>
                  </a:lnTo>
                  <a:lnTo>
                    <a:pt x="11613" y="3488"/>
                  </a:lnTo>
                  <a:lnTo>
                    <a:pt x="11553" y="3408"/>
                  </a:lnTo>
                  <a:lnTo>
                    <a:pt x="11483" y="3332"/>
                  </a:lnTo>
                  <a:lnTo>
                    <a:pt x="11405" y="3263"/>
                  </a:lnTo>
                  <a:lnTo>
                    <a:pt x="11317" y="3197"/>
                  </a:lnTo>
                  <a:lnTo>
                    <a:pt x="11232" y="3149"/>
                  </a:lnTo>
                  <a:lnTo>
                    <a:pt x="11133" y="3100"/>
                  </a:lnTo>
                  <a:lnTo>
                    <a:pt x="11084" y="3079"/>
                  </a:lnTo>
                  <a:lnTo>
                    <a:pt x="11035" y="3062"/>
                  </a:lnTo>
                  <a:lnTo>
                    <a:pt x="10982" y="3048"/>
                  </a:lnTo>
                  <a:lnTo>
                    <a:pt x="10929" y="3038"/>
                  </a:lnTo>
                  <a:lnTo>
                    <a:pt x="10872" y="3027"/>
                  </a:lnTo>
                  <a:lnTo>
                    <a:pt x="10823" y="3020"/>
                  </a:lnTo>
                  <a:lnTo>
                    <a:pt x="10766" y="3013"/>
                  </a:lnTo>
                  <a:lnTo>
                    <a:pt x="10650" y="3013"/>
                  </a:lnTo>
                  <a:close/>
                  <a:moveTo>
                    <a:pt x="8505" y="0"/>
                  </a:moveTo>
                  <a:lnTo>
                    <a:pt x="13098" y="0"/>
                  </a:lnTo>
                  <a:lnTo>
                    <a:pt x="13158" y="7"/>
                  </a:lnTo>
                  <a:lnTo>
                    <a:pt x="13222" y="14"/>
                  </a:lnTo>
                  <a:lnTo>
                    <a:pt x="13278" y="24"/>
                  </a:lnTo>
                  <a:lnTo>
                    <a:pt x="13335" y="42"/>
                  </a:lnTo>
                  <a:lnTo>
                    <a:pt x="13391" y="52"/>
                  </a:lnTo>
                  <a:lnTo>
                    <a:pt x="13448" y="73"/>
                  </a:lnTo>
                  <a:lnTo>
                    <a:pt x="13504" y="97"/>
                  </a:lnTo>
                  <a:lnTo>
                    <a:pt x="13557" y="118"/>
                  </a:lnTo>
                  <a:lnTo>
                    <a:pt x="13606" y="142"/>
                  </a:lnTo>
                  <a:lnTo>
                    <a:pt x="13656" y="173"/>
                  </a:lnTo>
                  <a:lnTo>
                    <a:pt x="13709" y="201"/>
                  </a:lnTo>
                  <a:lnTo>
                    <a:pt x="13754" y="236"/>
                  </a:lnTo>
                  <a:lnTo>
                    <a:pt x="13800" y="270"/>
                  </a:lnTo>
                  <a:lnTo>
                    <a:pt x="13885" y="346"/>
                  </a:lnTo>
                  <a:lnTo>
                    <a:pt x="13927" y="391"/>
                  </a:lnTo>
                  <a:lnTo>
                    <a:pt x="13959" y="433"/>
                  </a:lnTo>
                  <a:lnTo>
                    <a:pt x="14001" y="475"/>
                  </a:lnTo>
                  <a:lnTo>
                    <a:pt x="14030" y="523"/>
                  </a:lnTo>
                  <a:lnTo>
                    <a:pt x="14065" y="572"/>
                  </a:lnTo>
                  <a:lnTo>
                    <a:pt x="14090" y="620"/>
                  </a:lnTo>
                  <a:lnTo>
                    <a:pt x="14118" y="672"/>
                  </a:lnTo>
                  <a:lnTo>
                    <a:pt x="14142" y="724"/>
                  </a:lnTo>
                  <a:lnTo>
                    <a:pt x="14164" y="776"/>
                  </a:lnTo>
                  <a:lnTo>
                    <a:pt x="14199" y="887"/>
                  </a:lnTo>
                  <a:lnTo>
                    <a:pt x="14213" y="946"/>
                  </a:lnTo>
                  <a:lnTo>
                    <a:pt x="14220" y="1001"/>
                  </a:lnTo>
                  <a:lnTo>
                    <a:pt x="14231" y="1060"/>
                  </a:lnTo>
                  <a:lnTo>
                    <a:pt x="14234" y="1122"/>
                  </a:lnTo>
                  <a:lnTo>
                    <a:pt x="14238" y="1181"/>
                  </a:lnTo>
                  <a:lnTo>
                    <a:pt x="14238" y="3831"/>
                  </a:lnTo>
                  <a:lnTo>
                    <a:pt x="14245" y="3890"/>
                  </a:lnTo>
                  <a:lnTo>
                    <a:pt x="14248" y="3945"/>
                  </a:lnTo>
                  <a:lnTo>
                    <a:pt x="14262" y="3997"/>
                  </a:lnTo>
                  <a:lnTo>
                    <a:pt x="14269" y="4049"/>
                  </a:lnTo>
                  <a:lnTo>
                    <a:pt x="14284" y="4098"/>
                  </a:lnTo>
                  <a:lnTo>
                    <a:pt x="14301" y="4143"/>
                  </a:lnTo>
                  <a:lnTo>
                    <a:pt x="14322" y="4188"/>
                  </a:lnTo>
                  <a:lnTo>
                    <a:pt x="14340" y="4226"/>
                  </a:lnTo>
                  <a:lnTo>
                    <a:pt x="14365" y="4264"/>
                  </a:lnTo>
                  <a:lnTo>
                    <a:pt x="14386" y="4299"/>
                  </a:lnTo>
                  <a:lnTo>
                    <a:pt x="14418" y="4330"/>
                  </a:lnTo>
                  <a:lnTo>
                    <a:pt x="14442" y="4361"/>
                  </a:lnTo>
                  <a:lnTo>
                    <a:pt x="14478" y="4389"/>
                  </a:lnTo>
                  <a:lnTo>
                    <a:pt x="14509" y="4413"/>
                  </a:lnTo>
                  <a:lnTo>
                    <a:pt x="14545" y="4434"/>
                  </a:lnTo>
                  <a:lnTo>
                    <a:pt x="14580" y="4451"/>
                  </a:lnTo>
                  <a:lnTo>
                    <a:pt x="14619" y="4468"/>
                  </a:lnTo>
                  <a:lnTo>
                    <a:pt x="14658" y="4482"/>
                  </a:lnTo>
                  <a:lnTo>
                    <a:pt x="14696" y="4489"/>
                  </a:lnTo>
                  <a:lnTo>
                    <a:pt x="14739" y="4499"/>
                  </a:lnTo>
                  <a:lnTo>
                    <a:pt x="14785" y="4503"/>
                  </a:lnTo>
                  <a:lnTo>
                    <a:pt x="14830" y="4503"/>
                  </a:lnTo>
                  <a:lnTo>
                    <a:pt x="14876" y="4499"/>
                  </a:lnTo>
                  <a:lnTo>
                    <a:pt x="14922" y="4492"/>
                  </a:lnTo>
                  <a:lnTo>
                    <a:pt x="14971" y="4486"/>
                  </a:lnTo>
                  <a:lnTo>
                    <a:pt x="15017" y="4472"/>
                  </a:lnTo>
                  <a:lnTo>
                    <a:pt x="15070" y="4461"/>
                  </a:lnTo>
                  <a:lnTo>
                    <a:pt x="15123" y="4437"/>
                  </a:lnTo>
                  <a:lnTo>
                    <a:pt x="15176" y="4416"/>
                  </a:lnTo>
                  <a:lnTo>
                    <a:pt x="15229" y="4392"/>
                  </a:lnTo>
                  <a:lnTo>
                    <a:pt x="15278" y="4364"/>
                  </a:lnTo>
                  <a:lnTo>
                    <a:pt x="17564" y="3069"/>
                  </a:lnTo>
                  <a:lnTo>
                    <a:pt x="17617" y="3041"/>
                  </a:lnTo>
                  <a:lnTo>
                    <a:pt x="17674" y="3013"/>
                  </a:lnTo>
                  <a:lnTo>
                    <a:pt x="17730" y="2989"/>
                  </a:lnTo>
                  <a:lnTo>
                    <a:pt x="17787" y="2972"/>
                  </a:lnTo>
                  <a:lnTo>
                    <a:pt x="17843" y="2955"/>
                  </a:lnTo>
                  <a:lnTo>
                    <a:pt x="17899" y="2937"/>
                  </a:lnTo>
                  <a:lnTo>
                    <a:pt x="17963" y="2930"/>
                  </a:lnTo>
                  <a:lnTo>
                    <a:pt x="18019" y="2920"/>
                  </a:lnTo>
                  <a:lnTo>
                    <a:pt x="18076" y="2913"/>
                  </a:lnTo>
                  <a:lnTo>
                    <a:pt x="18249" y="2913"/>
                  </a:lnTo>
                  <a:lnTo>
                    <a:pt x="18309" y="2920"/>
                  </a:lnTo>
                  <a:lnTo>
                    <a:pt x="18365" y="2930"/>
                  </a:lnTo>
                  <a:lnTo>
                    <a:pt x="18422" y="2937"/>
                  </a:lnTo>
                  <a:lnTo>
                    <a:pt x="18478" y="2951"/>
                  </a:lnTo>
                  <a:lnTo>
                    <a:pt x="18531" y="2968"/>
                  </a:lnTo>
                  <a:lnTo>
                    <a:pt x="18587" y="2986"/>
                  </a:lnTo>
                  <a:lnTo>
                    <a:pt x="18640" y="3007"/>
                  </a:lnTo>
                  <a:lnTo>
                    <a:pt x="18693" y="3031"/>
                  </a:lnTo>
                  <a:lnTo>
                    <a:pt x="18746" y="3059"/>
                  </a:lnTo>
                  <a:lnTo>
                    <a:pt x="18795" y="3083"/>
                  </a:lnTo>
                  <a:lnTo>
                    <a:pt x="18845" y="3117"/>
                  </a:lnTo>
                  <a:lnTo>
                    <a:pt x="18894" y="3149"/>
                  </a:lnTo>
                  <a:lnTo>
                    <a:pt x="18940" y="3187"/>
                  </a:lnTo>
                  <a:lnTo>
                    <a:pt x="18986" y="3225"/>
                  </a:lnTo>
                  <a:lnTo>
                    <a:pt x="19028" y="3263"/>
                  </a:lnTo>
                  <a:lnTo>
                    <a:pt x="19067" y="3304"/>
                  </a:lnTo>
                  <a:lnTo>
                    <a:pt x="19106" y="3353"/>
                  </a:lnTo>
                  <a:lnTo>
                    <a:pt x="19141" y="3398"/>
                  </a:lnTo>
                  <a:lnTo>
                    <a:pt x="19176" y="3446"/>
                  </a:lnTo>
                  <a:lnTo>
                    <a:pt x="19212" y="3498"/>
                  </a:lnTo>
                  <a:lnTo>
                    <a:pt x="21445" y="7298"/>
                  </a:lnTo>
                  <a:lnTo>
                    <a:pt x="21473" y="7354"/>
                  </a:lnTo>
                  <a:lnTo>
                    <a:pt x="21501" y="7406"/>
                  </a:lnTo>
                  <a:lnTo>
                    <a:pt x="21522" y="7461"/>
                  </a:lnTo>
                  <a:lnTo>
                    <a:pt x="21544" y="7516"/>
                  </a:lnTo>
                  <a:lnTo>
                    <a:pt x="21561" y="7572"/>
                  </a:lnTo>
                  <a:lnTo>
                    <a:pt x="21575" y="7631"/>
                  </a:lnTo>
                  <a:lnTo>
                    <a:pt x="21589" y="7686"/>
                  </a:lnTo>
                  <a:lnTo>
                    <a:pt x="21596" y="7742"/>
                  </a:lnTo>
                  <a:lnTo>
                    <a:pt x="21600" y="7804"/>
                  </a:lnTo>
                  <a:lnTo>
                    <a:pt x="21600" y="7974"/>
                  </a:lnTo>
                  <a:lnTo>
                    <a:pt x="21596" y="8029"/>
                  </a:lnTo>
                  <a:lnTo>
                    <a:pt x="21589" y="8084"/>
                  </a:lnTo>
                  <a:lnTo>
                    <a:pt x="21575" y="8140"/>
                  </a:lnTo>
                  <a:lnTo>
                    <a:pt x="21561" y="8195"/>
                  </a:lnTo>
                  <a:lnTo>
                    <a:pt x="21544" y="8251"/>
                  </a:lnTo>
                  <a:lnTo>
                    <a:pt x="21526" y="8303"/>
                  </a:lnTo>
                  <a:lnTo>
                    <a:pt x="21505" y="8358"/>
                  </a:lnTo>
                  <a:lnTo>
                    <a:pt x="21480" y="8410"/>
                  </a:lnTo>
                  <a:lnTo>
                    <a:pt x="21452" y="8462"/>
                  </a:lnTo>
                  <a:lnTo>
                    <a:pt x="21427" y="8507"/>
                  </a:lnTo>
                  <a:lnTo>
                    <a:pt x="21392" y="8555"/>
                  </a:lnTo>
                  <a:lnTo>
                    <a:pt x="21360" y="8601"/>
                  </a:lnTo>
                  <a:lnTo>
                    <a:pt x="21321" y="8649"/>
                  </a:lnTo>
                  <a:lnTo>
                    <a:pt x="21283" y="8691"/>
                  </a:lnTo>
                  <a:lnTo>
                    <a:pt x="21244" y="8736"/>
                  </a:lnTo>
                  <a:lnTo>
                    <a:pt x="21201" y="8774"/>
                  </a:lnTo>
                  <a:lnTo>
                    <a:pt x="21152" y="8812"/>
                  </a:lnTo>
                  <a:lnTo>
                    <a:pt x="21106" y="8850"/>
                  </a:lnTo>
                  <a:lnTo>
                    <a:pt x="21057" y="8881"/>
                  </a:lnTo>
                  <a:lnTo>
                    <a:pt x="21004" y="8912"/>
                  </a:lnTo>
                  <a:lnTo>
                    <a:pt x="18714" y="10208"/>
                  </a:lnTo>
                  <a:lnTo>
                    <a:pt x="18661" y="10239"/>
                  </a:lnTo>
                  <a:lnTo>
                    <a:pt x="18616" y="10274"/>
                  </a:lnTo>
                  <a:lnTo>
                    <a:pt x="18570" y="10301"/>
                  </a:lnTo>
                  <a:lnTo>
                    <a:pt x="18527" y="10336"/>
                  </a:lnTo>
                  <a:lnTo>
                    <a:pt x="18489" y="10374"/>
                  </a:lnTo>
                  <a:lnTo>
                    <a:pt x="18453" y="10409"/>
                  </a:lnTo>
                  <a:lnTo>
                    <a:pt x="18422" y="10447"/>
                  </a:lnTo>
                  <a:lnTo>
                    <a:pt x="18393" y="10481"/>
                  </a:lnTo>
                  <a:lnTo>
                    <a:pt x="18372" y="10519"/>
                  </a:lnTo>
                  <a:lnTo>
                    <a:pt x="18347" y="10558"/>
                  </a:lnTo>
                  <a:lnTo>
                    <a:pt x="18326" y="10599"/>
                  </a:lnTo>
                  <a:lnTo>
                    <a:pt x="18312" y="10641"/>
                  </a:lnTo>
                  <a:lnTo>
                    <a:pt x="18302" y="10679"/>
                  </a:lnTo>
                  <a:lnTo>
                    <a:pt x="18291" y="10717"/>
                  </a:lnTo>
                  <a:lnTo>
                    <a:pt x="18288" y="10758"/>
                  </a:lnTo>
                  <a:lnTo>
                    <a:pt x="18288" y="10842"/>
                  </a:lnTo>
                  <a:lnTo>
                    <a:pt x="18291" y="10880"/>
                  </a:lnTo>
                  <a:lnTo>
                    <a:pt x="18302" y="10918"/>
                  </a:lnTo>
                  <a:lnTo>
                    <a:pt x="18312" y="10959"/>
                  </a:lnTo>
                  <a:lnTo>
                    <a:pt x="18326" y="11001"/>
                  </a:lnTo>
                  <a:lnTo>
                    <a:pt x="18347" y="11039"/>
                  </a:lnTo>
                  <a:lnTo>
                    <a:pt x="18372" y="11077"/>
                  </a:lnTo>
                  <a:lnTo>
                    <a:pt x="18397" y="11115"/>
                  </a:lnTo>
                  <a:lnTo>
                    <a:pt x="18422" y="11153"/>
                  </a:lnTo>
                  <a:lnTo>
                    <a:pt x="18453" y="11188"/>
                  </a:lnTo>
                  <a:lnTo>
                    <a:pt x="18489" y="11226"/>
                  </a:lnTo>
                  <a:lnTo>
                    <a:pt x="18527" y="11261"/>
                  </a:lnTo>
                  <a:lnTo>
                    <a:pt x="18570" y="11295"/>
                  </a:lnTo>
                  <a:lnTo>
                    <a:pt x="18616" y="11330"/>
                  </a:lnTo>
                  <a:lnTo>
                    <a:pt x="18665" y="11358"/>
                  </a:lnTo>
                  <a:lnTo>
                    <a:pt x="18714" y="11389"/>
                  </a:lnTo>
                  <a:lnTo>
                    <a:pt x="21004" y="12684"/>
                  </a:lnTo>
                  <a:lnTo>
                    <a:pt x="21057" y="12719"/>
                  </a:lnTo>
                  <a:lnTo>
                    <a:pt x="21106" y="12754"/>
                  </a:lnTo>
                  <a:lnTo>
                    <a:pt x="21152" y="12785"/>
                  </a:lnTo>
                  <a:lnTo>
                    <a:pt x="21201" y="12826"/>
                  </a:lnTo>
                  <a:lnTo>
                    <a:pt x="21244" y="12864"/>
                  </a:lnTo>
                  <a:lnTo>
                    <a:pt x="21283" y="12906"/>
                  </a:lnTo>
                  <a:lnTo>
                    <a:pt x="21321" y="12948"/>
                  </a:lnTo>
                  <a:lnTo>
                    <a:pt x="21360" y="12996"/>
                  </a:lnTo>
                  <a:lnTo>
                    <a:pt x="21392" y="13041"/>
                  </a:lnTo>
                  <a:lnTo>
                    <a:pt x="21427" y="13090"/>
                  </a:lnTo>
                  <a:lnTo>
                    <a:pt x="21452" y="13141"/>
                  </a:lnTo>
                  <a:lnTo>
                    <a:pt x="21480" y="13193"/>
                  </a:lnTo>
                  <a:lnTo>
                    <a:pt x="21505" y="13242"/>
                  </a:lnTo>
                  <a:lnTo>
                    <a:pt x="21526" y="13294"/>
                  </a:lnTo>
                  <a:lnTo>
                    <a:pt x="21544" y="13349"/>
                  </a:lnTo>
                  <a:lnTo>
                    <a:pt x="21561" y="13401"/>
                  </a:lnTo>
                  <a:lnTo>
                    <a:pt x="21575" y="13457"/>
                  </a:lnTo>
                  <a:lnTo>
                    <a:pt x="21589" y="13512"/>
                  </a:lnTo>
                  <a:lnTo>
                    <a:pt x="21596" y="13568"/>
                  </a:lnTo>
                  <a:lnTo>
                    <a:pt x="21600" y="13630"/>
                  </a:lnTo>
                  <a:lnTo>
                    <a:pt x="21600" y="13800"/>
                  </a:lnTo>
                  <a:lnTo>
                    <a:pt x="21596" y="13855"/>
                  </a:lnTo>
                  <a:lnTo>
                    <a:pt x="21589" y="13910"/>
                  </a:lnTo>
                  <a:lnTo>
                    <a:pt x="21575" y="13969"/>
                  </a:lnTo>
                  <a:lnTo>
                    <a:pt x="21561" y="14025"/>
                  </a:lnTo>
                  <a:lnTo>
                    <a:pt x="21544" y="14080"/>
                  </a:lnTo>
                  <a:lnTo>
                    <a:pt x="21522" y="14136"/>
                  </a:lnTo>
                  <a:lnTo>
                    <a:pt x="21501" y="14191"/>
                  </a:lnTo>
                  <a:lnTo>
                    <a:pt x="21473" y="14243"/>
                  </a:lnTo>
                  <a:lnTo>
                    <a:pt x="21445" y="14298"/>
                  </a:lnTo>
                  <a:lnTo>
                    <a:pt x="19212" y="18098"/>
                  </a:lnTo>
                  <a:lnTo>
                    <a:pt x="19141" y="18202"/>
                  </a:lnTo>
                  <a:lnTo>
                    <a:pt x="19106" y="18251"/>
                  </a:lnTo>
                  <a:lnTo>
                    <a:pt x="19067" y="18292"/>
                  </a:lnTo>
                  <a:lnTo>
                    <a:pt x="19028" y="18334"/>
                  </a:lnTo>
                  <a:lnTo>
                    <a:pt x="18986" y="18379"/>
                  </a:lnTo>
                  <a:lnTo>
                    <a:pt x="18940" y="18410"/>
                  </a:lnTo>
                  <a:lnTo>
                    <a:pt x="18894" y="18451"/>
                  </a:lnTo>
                  <a:lnTo>
                    <a:pt x="18845" y="18483"/>
                  </a:lnTo>
                  <a:lnTo>
                    <a:pt x="18746" y="18545"/>
                  </a:lnTo>
                  <a:lnTo>
                    <a:pt x="18693" y="18569"/>
                  </a:lnTo>
                  <a:lnTo>
                    <a:pt x="18587" y="18611"/>
                  </a:lnTo>
                  <a:lnTo>
                    <a:pt x="18531" y="18628"/>
                  </a:lnTo>
                  <a:lnTo>
                    <a:pt x="18478" y="18645"/>
                  </a:lnTo>
                  <a:lnTo>
                    <a:pt x="18365" y="18673"/>
                  </a:lnTo>
                  <a:lnTo>
                    <a:pt x="18309" y="18680"/>
                  </a:lnTo>
                  <a:lnTo>
                    <a:pt x="18249" y="18684"/>
                  </a:lnTo>
                  <a:lnTo>
                    <a:pt x="18192" y="18690"/>
                  </a:lnTo>
                  <a:lnTo>
                    <a:pt x="18136" y="18690"/>
                  </a:lnTo>
                  <a:lnTo>
                    <a:pt x="18076" y="18684"/>
                  </a:lnTo>
                  <a:lnTo>
                    <a:pt x="18019" y="18680"/>
                  </a:lnTo>
                  <a:lnTo>
                    <a:pt x="17963" y="18673"/>
                  </a:lnTo>
                  <a:lnTo>
                    <a:pt x="17899" y="18659"/>
                  </a:lnTo>
                  <a:lnTo>
                    <a:pt x="17843" y="18645"/>
                  </a:lnTo>
                  <a:lnTo>
                    <a:pt x="17787" y="18628"/>
                  </a:lnTo>
                  <a:lnTo>
                    <a:pt x="17730" y="18607"/>
                  </a:lnTo>
                  <a:lnTo>
                    <a:pt x="17674" y="18587"/>
                  </a:lnTo>
                  <a:lnTo>
                    <a:pt x="17617" y="18562"/>
                  </a:lnTo>
                  <a:lnTo>
                    <a:pt x="17564" y="18531"/>
                  </a:lnTo>
                  <a:lnTo>
                    <a:pt x="15278" y="17236"/>
                  </a:lnTo>
                  <a:lnTo>
                    <a:pt x="15229" y="17204"/>
                  </a:lnTo>
                  <a:lnTo>
                    <a:pt x="15176" y="17180"/>
                  </a:lnTo>
                  <a:lnTo>
                    <a:pt x="15123" y="17159"/>
                  </a:lnTo>
                  <a:lnTo>
                    <a:pt x="15070" y="17142"/>
                  </a:lnTo>
                  <a:lnTo>
                    <a:pt x="15017" y="17125"/>
                  </a:lnTo>
                  <a:lnTo>
                    <a:pt x="14971" y="17111"/>
                  </a:lnTo>
                  <a:lnTo>
                    <a:pt x="14922" y="17104"/>
                  </a:lnTo>
                  <a:lnTo>
                    <a:pt x="14876" y="17101"/>
                  </a:lnTo>
                  <a:lnTo>
                    <a:pt x="14830" y="17094"/>
                  </a:lnTo>
                  <a:lnTo>
                    <a:pt x="14785" y="17094"/>
                  </a:lnTo>
                  <a:lnTo>
                    <a:pt x="14739" y="17101"/>
                  </a:lnTo>
                  <a:lnTo>
                    <a:pt x="14696" y="17108"/>
                  </a:lnTo>
                  <a:lnTo>
                    <a:pt x="14658" y="17114"/>
                  </a:lnTo>
                  <a:lnTo>
                    <a:pt x="14619" y="17128"/>
                  </a:lnTo>
                  <a:lnTo>
                    <a:pt x="14580" y="17146"/>
                  </a:lnTo>
                  <a:lnTo>
                    <a:pt x="14545" y="17163"/>
                  </a:lnTo>
                  <a:lnTo>
                    <a:pt x="14509" y="17184"/>
                  </a:lnTo>
                  <a:lnTo>
                    <a:pt x="14478" y="17211"/>
                  </a:lnTo>
                  <a:lnTo>
                    <a:pt x="14442" y="17236"/>
                  </a:lnTo>
                  <a:lnTo>
                    <a:pt x="14418" y="17267"/>
                  </a:lnTo>
                  <a:lnTo>
                    <a:pt x="14386" y="17301"/>
                  </a:lnTo>
                  <a:lnTo>
                    <a:pt x="14365" y="17333"/>
                  </a:lnTo>
                  <a:lnTo>
                    <a:pt x="14340" y="17374"/>
                  </a:lnTo>
                  <a:lnTo>
                    <a:pt x="14322" y="17412"/>
                  </a:lnTo>
                  <a:lnTo>
                    <a:pt x="14301" y="17457"/>
                  </a:lnTo>
                  <a:lnTo>
                    <a:pt x="14284" y="17502"/>
                  </a:lnTo>
                  <a:lnTo>
                    <a:pt x="14269" y="17547"/>
                  </a:lnTo>
                  <a:lnTo>
                    <a:pt x="14262" y="17599"/>
                  </a:lnTo>
                  <a:lnTo>
                    <a:pt x="14248" y="17655"/>
                  </a:lnTo>
                  <a:lnTo>
                    <a:pt x="14245" y="17707"/>
                  </a:lnTo>
                  <a:lnTo>
                    <a:pt x="14238" y="17766"/>
                  </a:lnTo>
                  <a:lnTo>
                    <a:pt x="14238" y="20415"/>
                  </a:lnTo>
                  <a:lnTo>
                    <a:pt x="14234" y="20481"/>
                  </a:lnTo>
                  <a:lnTo>
                    <a:pt x="14231" y="20537"/>
                  </a:lnTo>
                  <a:lnTo>
                    <a:pt x="14220" y="20596"/>
                  </a:lnTo>
                  <a:lnTo>
                    <a:pt x="14213" y="20654"/>
                  </a:lnTo>
                  <a:lnTo>
                    <a:pt x="14199" y="20710"/>
                  </a:lnTo>
                  <a:lnTo>
                    <a:pt x="14164" y="20821"/>
                  </a:lnTo>
                  <a:lnTo>
                    <a:pt x="14142" y="20876"/>
                  </a:lnTo>
                  <a:lnTo>
                    <a:pt x="14118" y="20928"/>
                  </a:lnTo>
                  <a:lnTo>
                    <a:pt x="14090" y="20980"/>
                  </a:lnTo>
                  <a:lnTo>
                    <a:pt x="14065" y="21028"/>
                  </a:lnTo>
                  <a:lnTo>
                    <a:pt x="14030" y="21074"/>
                  </a:lnTo>
                  <a:lnTo>
                    <a:pt x="14001" y="21122"/>
                  </a:lnTo>
                  <a:lnTo>
                    <a:pt x="13959" y="21167"/>
                  </a:lnTo>
                  <a:lnTo>
                    <a:pt x="13927" y="21212"/>
                  </a:lnTo>
                  <a:lnTo>
                    <a:pt x="13885" y="21250"/>
                  </a:lnTo>
                  <a:lnTo>
                    <a:pt x="13843" y="21292"/>
                  </a:lnTo>
                  <a:lnTo>
                    <a:pt x="13800" y="21326"/>
                  </a:lnTo>
                  <a:lnTo>
                    <a:pt x="13754" y="21364"/>
                  </a:lnTo>
                  <a:lnTo>
                    <a:pt x="13709" y="21396"/>
                  </a:lnTo>
                  <a:lnTo>
                    <a:pt x="13656" y="21423"/>
                  </a:lnTo>
                  <a:lnTo>
                    <a:pt x="13606" y="21455"/>
                  </a:lnTo>
                  <a:lnTo>
                    <a:pt x="13557" y="21479"/>
                  </a:lnTo>
                  <a:lnTo>
                    <a:pt x="13504" y="21506"/>
                  </a:lnTo>
                  <a:lnTo>
                    <a:pt x="13448" y="21527"/>
                  </a:lnTo>
                  <a:lnTo>
                    <a:pt x="13335" y="21562"/>
                  </a:lnTo>
                  <a:lnTo>
                    <a:pt x="13278" y="21576"/>
                  </a:lnTo>
                  <a:lnTo>
                    <a:pt x="13222" y="21583"/>
                  </a:lnTo>
                  <a:lnTo>
                    <a:pt x="13158" y="21593"/>
                  </a:lnTo>
                  <a:lnTo>
                    <a:pt x="13098" y="21597"/>
                  </a:lnTo>
                  <a:lnTo>
                    <a:pt x="13038" y="21600"/>
                  </a:lnTo>
                  <a:lnTo>
                    <a:pt x="8565" y="21600"/>
                  </a:lnTo>
                  <a:lnTo>
                    <a:pt x="8505" y="21597"/>
                  </a:lnTo>
                  <a:lnTo>
                    <a:pt x="8445" y="21593"/>
                  </a:lnTo>
                  <a:lnTo>
                    <a:pt x="8385" y="21583"/>
                  </a:lnTo>
                  <a:lnTo>
                    <a:pt x="8325" y="21576"/>
                  </a:lnTo>
                  <a:lnTo>
                    <a:pt x="8265" y="21562"/>
                  </a:lnTo>
                  <a:lnTo>
                    <a:pt x="8152" y="21527"/>
                  </a:lnTo>
                  <a:lnTo>
                    <a:pt x="8100" y="21506"/>
                  </a:lnTo>
                  <a:lnTo>
                    <a:pt x="8050" y="21479"/>
                  </a:lnTo>
                  <a:lnTo>
                    <a:pt x="7997" y="21455"/>
                  </a:lnTo>
                  <a:lnTo>
                    <a:pt x="7944" y="21423"/>
                  </a:lnTo>
                  <a:lnTo>
                    <a:pt x="7895" y="21396"/>
                  </a:lnTo>
                  <a:lnTo>
                    <a:pt x="7849" y="21364"/>
                  </a:lnTo>
                  <a:lnTo>
                    <a:pt x="7803" y="21326"/>
                  </a:lnTo>
                  <a:lnTo>
                    <a:pt x="7761" y="21292"/>
                  </a:lnTo>
                  <a:lnTo>
                    <a:pt x="7719" y="21250"/>
                  </a:lnTo>
                  <a:lnTo>
                    <a:pt x="7680" y="21212"/>
                  </a:lnTo>
                  <a:lnTo>
                    <a:pt x="7641" y="21167"/>
                  </a:lnTo>
                  <a:lnTo>
                    <a:pt x="7606" y="21122"/>
                  </a:lnTo>
                  <a:lnTo>
                    <a:pt x="7570" y="21074"/>
                  </a:lnTo>
                  <a:lnTo>
                    <a:pt x="7539" y="21028"/>
                  </a:lnTo>
                  <a:lnTo>
                    <a:pt x="7507" y="20980"/>
                  </a:lnTo>
                  <a:lnTo>
                    <a:pt x="7482" y="20928"/>
                  </a:lnTo>
                  <a:lnTo>
                    <a:pt x="7461" y="20876"/>
                  </a:lnTo>
                  <a:lnTo>
                    <a:pt x="7440" y="20821"/>
                  </a:lnTo>
                  <a:lnTo>
                    <a:pt x="7419" y="20765"/>
                  </a:lnTo>
                  <a:lnTo>
                    <a:pt x="7405" y="20710"/>
                  </a:lnTo>
                  <a:lnTo>
                    <a:pt x="7390" y="20654"/>
                  </a:lnTo>
                  <a:lnTo>
                    <a:pt x="7376" y="20596"/>
                  </a:lnTo>
                  <a:lnTo>
                    <a:pt x="7369" y="20537"/>
                  </a:lnTo>
                  <a:lnTo>
                    <a:pt x="7366" y="20481"/>
                  </a:lnTo>
                  <a:lnTo>
                    <a:pt x="7366" y="17766"/>
                  </a:lnTo>
                  <a:lnTo>
                    <a:pt x="7362" y="17710"/>
                  </a:lnTo>
                  <a:lnTo>
                    <a:pt x="7352" y="17655"/>
                  </a:lnTo>
                  <a:lnTo>
                    <a:pt x="7345" y="17599"/>
                  </a:lnTo>
                  <a:lnTo>
                    <a:pt x="7331" y="17551"/>
                  </a:lnTo>
                  <a:lnTo>
                    <a:pt x="7316" y="17502"/>
                  </a:lnTo>
                  <a:lnTo>
                    <a:pt x="7299" y="17457"/>
                  </a:lnTo>
                  <a:lnTo>
                    <a:pt x="7281" y="17416"/>
                  </a:lnTo>
                  <a:lnTo>
                    <a:pt x="7260" y="17374"/>
                  </a:lnTo>
                  <a:lnTo>
                    <a:pt x="7239" y="17333"/>
                  </a:lnTo>
                  <a:lnTo>
                    <a:pt x="7214" y="17301"/>
                  </a:lnTo>
                  <a:lnTo>
                    <a:pt x="7186" y="17267"/>
                  </a:lnTo>
                  <a:lnTo>
                    <a:pt x="7158" y="17236"/>
                  </a:lnTo>
                  <a:lnTo>
                    <a:pt x="7126" y="17211"/>
                  </a:lnTo>
                  <a:lnTo>
                    <a:pt x="7091" y="17184"/>
                  </a:lnTo>
                  <a:lnTo>
                    <a:pt x="7059" y="17163"/>
                  </a:lnTo>
                  <a:lnTo>
                    <a:pt x="7020" y="17146"/>
                  </a:lnTo>
                  <a:lnTo>
                    <a:pt x="6981" y="17128"/>
                  </a:lnTo>
                  <a:lnTo>
                    <a:pt x="6942" y="17114"/>
                  </a:lnTo>
                  <a:lnTo>
                    <a:pt x="6904" y="17108"/>
                  </a:lnTo>
                  <a:lnTo>
                    <a:pt x="6861" y="17101"/>
                  </a:lnTo>
                  <a:lnTo>
                    <a:pt x="6815" y="17094"/>
                  </a:lnTo>
                  <a:lnTo>
                    <a:pt x="6773" y="17094"/>
                  </a:lnTo>
                  <a:lnTo>
                    <a:pt x="6724" y="17101"/>
                  </a:lnTo>
                  <a:lnTo>
                    <a:pt x="6678" y="17104"/>
                  </a:lnTo>
                  <a:lnTo>
                    <a:pt x="6629" y="17111"/>
                  </a:lnTo>
                  <a:lnTo>
                    <a:pt x="6583" y="17125"/>
                  </a:lnTo>
                  <a:lnTo>
                    <a:pt x="6530" y="17142"/>
                  </a:lnTo>
                  <a:lnTo>
                    <a:pt x="6480" y="17159"/>
                  </a:lnTo>
                  <a:lnTo>
                    <a:pt x="6427" y="17180"/>
                  </a:lnTo>
                  <a:lnTo>
                    <a:pt x="6378" y="17204"/>
                  </a:lnTo>
                  <a:lnTo>
                    <a:pt x="6322" y="17236"/>
                  </a:lnTo>
                  <a:lnTo>
                    <a:pt x="4036" y="18531"/>
                  </a:lnTo>
                  <a:lnTo>
                    <a:pt x="3983" y="18562"/>
                  </a:lnTo>
                  <a:lnTo>
                    <a:pt x="3926" y="18587"/>
                  </a:lnTo>
                  <a:lnTo>
                    <a:pt x="3870" y="18607"/>
                  </a:lnTo>
                  <a:lnTo>
                    <a:pt x="3813" y="18628"/>
                  </a:lnTo>
                  <a:lnTo>
                    <a:pt x="3757" y="18645"/>
                  </a:lnTo>
                  <a:lnTo>
                    <a:pt x="3701" y="18659"/>
                  </a:lnTo>
                  <a:lnTo>
                    <a:pt x="3644" y="18673"/>
                  </a:lnTo>
                  <a:lnTo>
                    <a:pt x="3588" y="18680"/>
                  </a:lnTo>
                  <a:lnTo>
                    <a:pt x="3524" y="18684"/>
                  </a:lnTo>
                  <a:lnTo>
                    <a:pt x="3468" y="18690"/>
                  </a:lnTo>
                  <a:lnTo>
                    <a:pt x="3408" y="18690"/>
                  </a:lnTo>
                  <a:lnTo>
                    <a:pt x="3351" y="18684"/>
                  </a:lnTo>
                  <a:lnTo>
                    <a:pt x="3295" y="18680"/>
                  </a:lnTo>
                  <a:lnTo>
                    <a:pt x="3238" y="18673"/>
                  </a:lnTo>
                  <a:lnTo>
                    <a:pt x="3182" y="18659"/>
                  </a:lnTo>
                  <a:lnTo>
                    <a:pt x="3126" y="18645"/>
                  </a:lnTo>
                  <a:lnTo>
                    <a:pt x="3069" y="18628"/>
                  </a:lnTo>
                  <a:lnTo>
                    <a:pt x="3016" y="18611"/>
                  </a:lnTo>
                  <a:lnTo>
                    <a:pt x="2960" y="18590"/>
                  </a:lnTo>
                  <a:lnTo>
                    <a:pt x="2907" y="18569"/>
                  </a:lnTo>
                  <a:lnTo>
                    <a:pt x="2854" y="18545"/>
                  </a:lnTo>
                  <a:lnTo>
                    <a:pt x="2808" y="18514"/>
                  </a:lnTo>
                  <a:lnTo>
                    <a:pt x="2755" y="18483"/>
                  </a:lnTo>
                  <a:lnTo>
                    <a:pt x="2706" y="18451"/>
                  </a:lnTo>
                  <a:lnTo>
                    <a:pt x="2663" y="18410"/>
                  </a:lnTo>
                  <a:lnTo>
                    <a:pt x="2621" y="18379"/>
                  </a:lnTo>
                  <a:lnTo>
                    <a:pt x="2575" y="18334"/>
                  </a:lnTo>
                  <a:lnTo>
                    <a:pt x="2533" y="18292"/>
                  </a:lnTo>
                  <a:lnTo>
                    <a:pt x="2498" y="18251"/>
                  </a:lnTo>
                  <a:lnTo>
                    <a:pt x="2459" y="18202"/>
                  </a:lnTo>
                  <a:lnTo>
                    <a:pt x="2424" y="18150"/>
                  </a:lnTo>
                  <a:lnTo>
                    <a:pt x="2392" y="18098"/>
                  </a:lnTo>
                  <a:lnTo>
                    <a:pt x="159" y="14298"/>
                  </a:lnTo>
                  <a:lnTo>
                    <a:pt x="131" y="14243"/>
                  </a:lnTo>
                  <a:lnTo>
                    <a:pt x="102" y="14191"/>
                  </a:lnTo>
                  <a:lnTo>
                    <a:pt x="78" y="14136"/>
                  </a:lnTo>
                  <a:lnTo>
                    <a:pt x="42" y="14025"/>
                  </a:lnTo>
                  <a:lnTo>
                    <a:pt x="28" y="13969"/>
                  </a:lnTo>
                  <a:lnTo>
                    <a:pt x="18" y="13910"/>
                  </a:lnTo>
                  <a:lnTo>
                    <a:pt x="7" y="13855"/>
                  </a:lnTo>
                  <a:lnTo>
                    <a:pt x="4" y="13800"/>
                  </a:lnTo>
                  <a:lnTo>
                    <a:pt x="0" y="13741"/>
                  </a:lnTo>
                  <a:lnTo>
                    <a:pt x="0" y="13685"/>
                  </a:lnTo>
                  <a:lnTo>
                    <a:pt x="4" y="13630"/>
                  </a:lnTo>
                  <a:lnTo>
                    <a:pt x="7" y="13568"/>
                  </a:lnTo>
                  <a:lnTo>
                    <a:pt x="18" y="13512"/>
                  </a:lnTo>
                  <a:lnTo>
                    <a:pt x="25" y="13457"/>
                  </a:lnTo>
                  <a:lnTo>
                    <a:pt x="39" y="13401"/>
                  </a:lnTo>
                  <a:lnTo>
                    <a:pt x="56" y="13349"/>
                  </a:lnTo>
                  <a:lnTo>
                    <a:pt x="78" y="13294"/>
                  </a:lnTo>
                  <a:lnTo>
                    <a:pt x="99" y="13242"/>
                  </a:lnTo>
                  <a:lnTo>
                    <a:pt x="120" y="13193"/>
                  </a:lnTo>
                  <a:lnTo>
                    <a:pt x="148" y="13141"/>
                  </a:lnTo>
                  <a:lnTo>
                    <a:pt x="176" y="13090"/>
                  </a:lnTo>
                  <a:lnTo>
                    <a:pt x="208" y="13041"/>
                  </a:lnTo>
                  <a:lnTo>
                    <a:pt x="243" y="12996"/>
                  </a:lnTo>
                  <a:lnTo>
                    <a:pt x="279" y="12948"/>
                  </a:lnTo>
                  <a:lnTo>
                    <a:pt x="317" y="12906"/>
                  </a:lnTo>
                  <a:lnTo>
                    <a:pt x="360" y="12864"/>
                  </a:lnTo>
                  <a:lnTo>
                    <a:pt x="402" y="12826"/>
                  </a:lnTo>
                  <a:lnTo>
                    <a:pt x="448" y="12785"/>
                  </a:lnTo>
                  <a:lnTo>
                    <a:pt x="494" y="12754"/>
                  </a:lnTo>
                  <a:lnTo>
                    <a:pt x="547" y="12719"/>
                  </a:lnTo>
                  <a:lnTo>
                    <a:pt x="600" y="12684"/>
                  </a:lnTo>
                  <a:lnTo>
                    <a:pt x="2886" y="11389"/>
                  </a:lnTo>
                  <a:lnTo>
                    <a:pt x="2939" y="11358"/>
                  </a:lnTo>
                  <a:lnTo>
                    <a:pt x="2984" y="11330"/>
                  </a:lnTo>
                  <a:lnTo>
                    <a:pt x="3030" y="11295"/>
                  </a:lnTo>
                  <a:lnTo>
                    <a:pt x="3073" y="11261"/>
                  </a:lnTo>
                  <a:lnTo>
                    <a:pt x="3111" y="11226"/>
                  </a:lnTo>
                  <a:lnTo>
                    <a:pt x="3147" y="11188"/>
                  </a:lnTo>
                  <a:lnTo>
                    <a:pt x="3178" y="11153"/>
                  </a:lnTo>
                  <a:lnTo>
                    <a:pt x="3235" y="11077"/>
                  </a:lnTo>
                  <a:lnTo>
                    <a:pt x="3256" y="11039"/>
                  </a:lnTo>
                  <a:lnTo>
                    <a:pt x="3274" y="11001"/>
                  </a:lnTo>
                  <a:lnTo>
                    <a:pt x="3284" y="10959"/>
                  </a:lnTo>
                  <a:lnTo>
                    <a:pt x="3298" y="10918"/>
                  </a:lnTo>
                  <a:lnTo>
                    <a:pt x="3309" y="10880"/>
                  </a:lnTo>
                  <a:lnTo>
                    <a:pt x="3312" y="10842"/>
                  </a:lnTo>
                  <a:lnTo>
                    <a:pt x="3312" y="10758"/>
                  </a:lnTo>
                  <a:lnTo>
                    <a:pt x="3309" y="10717"/>
                  </a:lnTo>
                  <a:lnTo>
                    <a:pt x="3298" y="10679"/>
                  </a:lnTo>
                  <a:lnTo>
                    <a:pt x="3284" y="10641"/>
                  </a:lnTo>
                  <a:lnTo>
                    <a:pt x="3274" y="10599"/>
                  </a:lnTo>
                  <a:lnTo>
                    <a:pt x="3256" y="10558"/>
                  </a:lnTo>
                  <a:lnTo>
                    <a:pt x="3235" y="10519"/>
                  </a:lnTo>
                  <a:lnTo>
                    <a:pt x="3207" y="10481"/>
                  </a:lnTo>
                  <a:lnTo>
                    <a:pt x="3178" y="10447"/>
                  </a:lnTo>
                  <a:lnTo>
                    <a:pt x="3147" y="10409"/>
                  </a:lnTo>
                  <a:lnTo>
                    <a:pt x="3111" y="10374"/>
                  </a:lnTo>
                  <a:lnTo>
                    <a:pt x="3073" y="10336"/>
                  </a:lnTo>
                  <a:lnTo>
                    <a:pt x="3030" y="10301"/>
                  </a:lnTo>
                  <a:lnTo>
                    <a:pt x="2984" y="10274"/>
                  </a:lnTo>
                  <a:lnTo>
                    <a:pt x="2939" y="10239"/>
                  </a:lnTo>
                  <a:lnTo>
                    <a:pt x="2886" y="10208"/>
                  </a:lnTo>
                  <a:lnTo>
                    <a:pt x="600" y="8912"/>
                  </a:lnTo>
                  <a:lnTo>
                    <a:pt x="494" y="8850"/>
                  </a:lnTo>
                  <a:lnTo>
                    <a:pt x="402" y="8774"/>
                  </a:lnTo>
                  <a:lnTo>
                    <a:pt x="360" y="8736"/>
                  </a:lnTo>
                  <a:lnTo>
                    <a:pt x="317" y="8691"/>
                  </a:lnTo>
                  <a:lnTo>
                    <a:pt x="279" y="8649"/>
                  </a:lnTo>
                  <a:lnTo>
                    <a:pt x="243" y="8601"/>
                  </a:lnTo>
                  <a:lnTo>
                    <a:pt x="208" y="8555"/>
                  </a:lnTo>
                  <a:lnTo>
                    <a:pt x="176" y="8507"/>
                  </a:lnTo>
                  <a:lnTo>
                    <a:pt x="148" y="8462"/>
                  </a:lnTo>
                  <a:lnTo>
                    <a:pt x="120" y="8410"/>
                  </a:lnTo>
                  <a:lnTo>
                    <a:pt x="99" y="8358"/>
                  </a:lnTo>
                  <a:lnTo>
                    <a:pt x="78" y="8303"/>
                  </a:lnTo>
                  <a:lnTo>
                    <a:pt x="56" y="8251"/>
                  </a:lnTo>
                  <a:lnTo>
                    <a:pt x="39" y="8195"/>
                  </a:lnTo>
                  <a:lnTo>
                    <a:pt x="25" y="8140"/>
                  </a:lnTo>
                  <a:lnTo>
                    <a:pt x="18" y="8084"/>
                  </a:lnTo>
                  <a:lnTo>
                    <a:pt x="7" y="8029"/>
                  </a:lnTo>
                  <a:lnTo>
                    <a:pt x="4" y="7974"/>
                  </a:lnTo>
                  <a:lnTo>
                    <a:pt x="0" y="7915"/>
                  </a:lnTo>
                  <a:lnTo>
                    <a:pt x="0" y="7859"/>
                  </a:lnTo>
                  <a:lnTo>
                    <a:pt x="4" y="7804"/>
                  </a:lnTo>
                  <a:lnTo>
                    <a:pt x="7" y="7742"/>
                  </a:lnTo>
                  <a:lnTo>
                    <a:pt x="28" y="7631"/>
                  </a:lnTo>
                  <a:lnTo>
                    <a:pt x="42" y="7572"/>
                  </a:lnTo>
                  <a:lnTo>
                    <a:pt x="78" y="7461"/>
                  </a:lnTo>
                  <a:lnTo>
                    <a:pt x="102" y="7406"/>
                  </a:lnTo>
                  <a:lnTo>
                    <a:pt x="131" y="7354"/>
                  </a:lnTo>
                  <a:lnTo>
                    <a:pt x="159" y="7298"/>
                  </a:lnTo>
                  <a:lnTo>
                    <a:pt x="2392" y="3498"/>
                  </a:lnTo>
                  <a:lnTo>
                    <a:pt x="2424" y="3446"/>
                  </a:lnTo>
                  <a:lnTo>
                    <a:pt x="2459" y="3398"/>
                  </a:lnTo>
                  <a:lnTo>
                    <a:pt x="2498" y="3353"/>
                  </a:lnTo>
                  <a:lnTo>
                    <a:pt x="2533" y="3304"/>
                  </a:lnTo>
                  <a:lnTo>
                    <a:pt x="2575" y="3263"/>
                  </a:lnTo>
                  <a:lnTo>
                    <a:pt x="2621" y="3225"/>
                  </a:lnTo>
                  <a:lnTo>
                    <a:pt x="2663" y="3187"/>
                  </a:lnTo>
                  <a:lnTo>
                    <a:pt x="2706" y="3149"/>
                  </a:lnTo>
                  <a:lnTo>
                    <a:pt x="2755" y="3117"/>
                  </a:lnTo>
                  <a:lnTo>
                    <a:pt x="2808" y="3083"/>
                  </a:lnTo>
                  <a:lnTo>
                    <a:pt x="2854" y="3059"/>
                  </a:lnTo>
                  <a:lnTo>
                    <a:pt x="2907" y="3031"/>
                  </a:lnTo>
                  <a:lnTo>
                    <a:pt x="2960" y="3007"/>
                  </a:lnTo>
                  <a:lnTo>
                    <a:pt x="3016" y="2986"/>
                  </a:lnTo>
                  <a:lnTo>
                    <a:pt x="3069" y="2968"/>
                  </a:lnTo>
                  <a:lnTo>
                    <a:pt x="3126" y="2951"/>
                  </a:lnTo>
                  <a:lnTo>
                    <a:pt x="3182" y="2937"/>
                  </a:lnTo>
                  <a:lnTo>
                    <a:pt x="3238" y="2930"/>
                  </a:lnTo>
                  <a:lnTo>
                    <a:pt x="3295" y="2920"/>
                  </a:lnTo>
                  <a:lnTo>
                    <a:pt x="3351" y="2913"/>
                  </a:lnTo>
                  <a:lnTo>
                    <a:pt x="3524" y="2913"/>
                  </a:lnTo>
                  <a:lnTo>
                    <a:pt x="3588" y="2920"/>
                  </a:lnTo>
                  <a:lnTo>
                    <a:pt x="3644" y="2930"/>
                  </a:lnTo>
                  <a:lnTo>
                    <a:pt x="3701" y="2937"/>
                  </a:lnTo>
                  <a:lnTo>
                    <a:pt x="3757" y="2955"/>
                  </a:lnTo>
                  <a:lnTo>
                    <a:pt x="3813" y="2972"/>
                  </a:lnTo>
                  <a:lnTo>
                    <a:pt x="3870" y="2989"/>
                  </a:lnTo>
                  <a:lnTo>
                    <a:pt x="3926" y="3013"/>
                  </a:lnTo>
                  <a:lnTo>
                    <a:pt x="3983" y="3041"/>
                  </a:lnTo>
                  <a:lnTo>
                    <a:pt x="4036" y="3069"/>
                  </a:lnTo>
                  <a:lnTo>
                    <a:pt x="6322" y="4364"/>
                  </a:lnTo>
                  <a:lnTo>
                    <a:pt x="6378" y="4392"/>
                  </a:lnTo>
                  <a:lnTo>
                    <a:pt x="6427" y="4416"/>
                  </a:lnTo>
                  <a:lnTo>
                    <a:pt x="6480" y="4437"/>
                  </a:lnTo>
                  <a:lnTo>
                    <a:pt x="6530" y="4461"/>
                  </a:lnTo>
                  <a:lnTo>
                    <a:pt x="6583" y="4472"/>
                  </a:lnTo>
                  <a:lnTo>
                    <a:pt x="6629" y="4486"/>
                  </a:lnTo>
                  <a:lnTo>
                    <a:pt x="6678" y="4492"/>
                  </a:lnTo>
                  <a:lnTo>
                    <a:pt x="6724" y="4499"/>
                  </a:lnTo>
                  <a:lnTo>
                    <a:pt x="6773" y="4503"/>
                  </a:lnTo>
                  <a:lnTo>
                    <a:pt x="6815" y="4503"/>
                  </a:lnTo>
                  <a:lnTo>
                    <a:pt x="6861" y="4499"/>
                  </a:lnTo>
                  <a:lnTo>
                    <a:pt x="6904" y="4489"/>
                  </a:lnTo>
                  <a:lnTo>
                    <a:pt x="6942" y="4482"/>
                  </a:lnTo>
                  <a:lnTo>
                    <a:pt x="6981" y="4468"/>
                  </a:lnTo>
                  <a:lnTo>
                    <a:pt x="7020" y="4451"/>
                  </a:lnTo>
                  <a:lnTo>
                    <a:pt x="7059" y="4434"/>
                  </a:lnTo>
                  <a:lnTo>
                    <a:pt x="7091" y="4413"/>
                  </a:lnTo>
                  <a:lnTo>
                    <a:pt x="7126" y="4389"/>
                  </a:lnTo>
                  <a:lnTo>
                    <a:pt x="7158" y="4361"/>
                  </a:lnTo>
                  <a:lnTo>
                    <a:pt x="7214" y="4299"/>
                  </a:lnTo>
                  <a:lnTo>
                    <a:pt x="7239" y="4264"/>
                  </a:lnTo>
                  <a:lnTo>
                    <a:pt x="7260" y="4226"/>
                  </a:lnTo>
                  <a:lnTo>
                    <a:pt x="7281" y="4188"/>
                  </a:lnTo>
                  <a:lnTo>
                    <a:pt x="7299" y="4143"/>
                  </a:lnTo>
                  <a:lnTo>
                    <a:pt x="7316" y="4098"/>
                  </a:lnTo>
                  <a:lnTo>
                    <a:pt x="7331" y="4049"/>
                  </a:lnTo>
                  <a:lnTo>
                    <a:pt x="7345" y="3997"/>
                  </a:lnTo>
                  <a:lnTo>
                    <a:pt x="7352" y="3945"/>
                  </a:lnTo>
                  <a:lnTo>
                    <a:pt x="7362" y="3890"/>
                  </a:lnTo>
                  <a:lnTo>
                    <a:pt x="7366" y="3831"/>
                  </a:lnTo>
                  <a:lnTo>
                    <a:pt x="7366" y="1122"/>
                  </a:lnTo>
                  <a:lnTo>
                    <a:pt x="7369" y="1060"/>
                  </a:lnTo>
                  <a:lnTo>
                    <a:pt x="7376" y="1001"/>
                  </a:lnTo>
                  <a:lnTo>
                    <a:pt x="7390" y="946"/>
                  </a:lnTo>
                  <a:lnTo>
                    <a:pt x="7405" y="887"/>
                  </a:lnTo>
                  <a:lnTo>
                    <a:pt x="7419" y="831"/>
                  </a:lnTo>
                  <a:lnTo>
                    <a:pt x="7440" y="776"/>
                  </a:lnTo>
                  <a:lnTo>
                    <a:pt x="7482" y="672"/>
                  </a:lnTo>
                  <a:lnTo>
                    <a:pt x="7507" y="620"/>
                  </a:lnTo>
                  <a:lnTo>
                    <a:pt x="7539" y="572"/>
                  </a:lnTo>
                  <a:lnTo>
                    <a:pt x="7570" y="523"/>
                  </a:lnTo>
                  <a:lnTo>
                    <a:pt x="7606" y="475"/>
                  </a:lnTo>
                  <a:lnTo>
                    <a:pt x="7641" y="433"/>
                  </a:lnTo>
                  <a:lnTo>
                    <a:pt x="7680" y="391"/>
                  </a:lnTo>
                  <a:lnTo>
                    <a:pt x="7719" y="346"/>
                  </a:lnTo>
                  <a:lnTo>
                    <a:pt x="7761" y="308"/>
                  </a:lnTo>
                  <a:lnTo>
                    <a:pt x="7803" y="270"/>
                  </a:lnTo>
                  <a:lnTo>
                    <a:pt x="7849" y="236"/>
                  </a:lnTo>
                  <a:lnTo>
                    <a:pt x="7895" y="201"/>
                  </a:lnTo>
                  <a:lnTo>
                    <a:pt x="7944" y="173"/>
                  </a:lnTo>
                  <a:lnTo>
                    <a:pt x="7997" y="142"/>
                  </a:lnTo>
                  <a:lnTo>
                    <a:pt x="8050" y="118"/>
                  </a:lnTo>
                  <a:lnTo>
                    <a:pt x="8100" y="97"/>
                  </a:lnTo>
                  <a:lnTo>
                    <a:pt x="8152" y="73"/>
                  </a:lnTo>
                  <a:lnTo>
                    <a:pt x="8209" y="52"/>
                  </a:lnTo>
                  <a:lnTo>
                    <a:pt x="8265" y="42"/>
                  </a:lnTo>
                  <a:lnTo>
                    <a:pt x="8325" y="24"/>
                  </a:lnTo>
                  <a:lnTo>
                    <a:pt x="8385" y="14"/>
                  </a:lnTo>
                  <a:lnTo>
                    <a:pt x="8445" y="7"/>
                  </a:lnTo>
                  <a:lnTo>
                    <a:pt x="8505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134" name="组合 38"/>
          <p:cNvGrpSpPr/>
          <p:nvPr/>
        </p:nvGrpSpPr>
        <p:grpSpPr>
          <a:xfrm>
            <a:off x="7069633" y="1920476"/>
            <a:ext cx="1117601" cy="1117601"/>
            <a:chOff x="0" y="0"/>
            <a:chExt cx="1117600" cy="1117600"/>
          </a:xfrm>
        </p:grpSpPr>
        <p:sp>
          <p:nvSpPr>
            <p:cNvPr id="132" name="椭圆 30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133" name="KSO_Shape"/>
            <p:cNvSpPr/>
            <p:nvPr/>
          </p:nvSpPr>
          <p:spPr>
            <a:xfrm>
              <a:off x="362309" y="307427"/>
              <a:ext cx="392981" cy="502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76" y="20249"/>
                  </a:moveTo>
                  <a:lnTo>
                    <a:pt x="15124" y="20249"/>
                  </a:lnTo>
                  <a:lnTo>
                    <a:pt x="15212" y="20252"/>
                  </a:lnTo>
                  <a:lnTo>
                    <a:pt x="15297" y="20263"/>
                  </a:lnTo>
                  <a:lnTo>
                    <a:pt x="15381" y="20280"/>
                  </a:lnTo>
                  <a:lnTo>
                    <a:pt x="15461" y="20301"/>
                  </a:lnTo>
                  <a:lnTo>
                    <a:pt x="15537" y="20329"/>
                  </a:lnTo>
                  <a:lnTo>
                    <a:pt x="15608" y="20363"/>
                  </a:lnTo>
                  <a:lnTo>
                    <a:pt x="15674" y="20401"/>
                  </a:lnTo>
                  <a:lnTo>
                    <a:pt x="15732" y="20446"/>
                  </a:lnTo>
                  <a:lnTo>
                    <a:pt x="15794" y="20491"/>
                  </a:lnTo>
                  <a:lnTo>
                    <a:pt x="15843" y="20547"/>
                  </a:lnTo>
                  <a:lnTo>
                    <a:pt x="15887" y="20602"/>
                  </a:lnTo>
                  <a:lnTo>
                    <a:pt x="15918" y="20661"/>
                  </a:lnTo>
                  <a:lnTo>
                    <a:pt x="15945" y="20724"/>
                  </a:lnTo>
                  <a:lnTo>
                    <a:pt x="15967" y="20789"/>
                  </a:lnTo>
                  <a:lnTo>
                    <a:pt x="15985" y="20855"/>
                  </a:lnTo>
                  <a:lnTo>
                    <a:pt x="15989" y="20924"/>
                  </a:lnTo>
                  <a:lnTo>
                    <a:pt x="15985" y="20994"/>
                  </a:lnTo>
                  <a:lnTo>
                    <a:pt x="15967" y="21063"/>
                  </a:lnTo>
                  <a:lnTo>
                    <a:pt x="15945" y="21125"/>
                  </a:lnTo>
                  <a:lnTo>
                    <a:pt x="15918" y="21184"/>
                  </a:lnTo>
                  <a:lnTo>
                    <a:pt x="15887" y="21247"/>
                  </a:lnTo>
                  <a:lnTo>
                    <a:pt x="15843" y="21302"/>
                  </a:lnTo>
                  <a:lnTo>
                    <a:pt x="15794" y="21351"/>
                  </a:lnTo>
                  <a:lnTo>
                    <a:pt x="15732" y="21399"/>
                  </a:lnTo>
                  <a:lnTo>
                    <a:pt x="15674" y="21448"/>
                  </a:lnTo>
                  <a:lnTo>
                    <a:pt x="15608" y="21486"/>
                  </a:lnTo>
                  <a:lnTo>
                    <a:pt x="15537" y="21520"/>
                  </a:lnTo>
                  <a:lnTo>
                    <a:pt x="15461" y="21545"/>
                  </a:lnTo>
                  <a:lnTo>
                    <a:pt x="15381" y="21569"/>
                  </a:lnTo>
                  <a:lnTo>
                    <a:pt x="15212" y="21597"/>
                  </a:lnTo>
                  <a:lnTo>
                    <a:pt x="15124" y="21600"/>
                  </a:lnTo>
                  <a:lnTo>
                    <a:pt x="6476" y="21600"/>
                  </a:lnTo>
                  <a:lnTo>
                    <a:pt x="6388" y="21597"/>
                  </a:lnTo>
                  <a:lnTo>
                    <a:pt x="6299" y="21583"/>
                  </a:lnTo>
                  <a:lnTo>
                    <a:pt x="6219" y="21569"/>
                  </a:lnTo>
                  <a:lnTo>
                    <a:pt x="6134" y="21545"/>
                  </a:lnTo>
                  <a:lnTo>
                    <a:pt x="6059" y="21520"/>
                  </a:lnTo>
                  <a:lnTo>
                    <a:pt x="5988" y="21486"/>
                  </a:lnTo>
                  <a:lnTo>
                    <a:pt x="5921" y="21448"/>
                  </a:lnTo>
                  <a:lnTo>
                    <a:pt x="5859" y="21399"/>
                  </a:lnTo>
                  <a:lnTo>
                    <a:pt x="5806" y="21351"/>
                  </a:lnTo>
                  <a:lnTo>
                    <a:pt x="5757" y="21302"/>
                  </a:lnTo>
                  <a:lnTo>
                    <a:pt x="5713" y="21247"/>
                  </a:lnTo>
                  <a:lnTo>
                    <a:pt x="5673" y="21184"/>
                  </a:lnTo>
                  <a:lnTo>
                    <a:pt x="5646" y="21125"/>
                  </a:lnTo>
                  <a:lnTo>
                    <a:pt x="5624" y="21063"/>
                  </a:lnTo>
                  <a:lnTo>
                    <a:pt x="5615" y="20994"/>
                  </a:lnTo>
                  <a:lnTo>
                    <a:pt x="5611" y="20924"/>
                  </a:lnTo>
                  <a:lnTo>
                    <a:pt x="5615" y="20855"/>
                  </a:lnTo>
                  <a:lnTo>
                    <a:pt x="5624" y="20789"/>
                  </a:lnTo>
                  <a:lnTo>
                    <a:pt x="5646" y="20724"/>
                  </a:lnTo>
                  <a:lnTo>
                    <a:pt x="5673" y="20661"/>
                  </a:lnTo>
                  <a:lnTo>
                    <a:pt x="5713" y="20602"/>
                  </a:lnTo>
                  <a:lnTo>
                    <a:pt x="5757" y="20547"/>
                  </a:lnTo>
                  <a:lnTo>
                    <a:pt x="5806" y="20491"/>
                  </a:lnTo>
                  <a:lnTo>
                    <a:pt x="5859" y="20446"/>
                  </a:lnTo>
                  <a:lnTo>
                    <a:pt x="5921" y="20401"/>
                  </a:lnTo>
                  <a:lnTo>
                    <a:pt x="5988" y="20363"/>
                  </a:lnTo>
                  <a:lnTo>
                    <a:pt x="6059" y="20329"/>
                  </a:lnTo>
                  <a:lnTo>
                    <a:pt x="6134" y="20301"/>
                  </a:lnTo>
                  <a:lnTo>
                    <a:pt x="6219" y="20280"/>
                  </a:lnTo>
                  <a:lnTo>
                    <a:pt x="6299" y="20263"/>
                  </a:lnTo>
                  <a:lnTo>
                    <a:pt x="6388" y="20252"/>
                  </a:lnTo>
                  <a:lnTo>
                    <a:pt x="6476" y="20249"/>
                  </a:lnTo>
                  <a:close/>
                  <a:moveTo>
                    <a:pt x="8205" y="17547"/>
                  </a:moveTo>
                  <a:lnTo>
                    <a:pt x="13395" y="17547"/>
                  </a:lnTo>
                  <a:lnTo>
                    <a:pt x="13483" y="17550"/>
                  </a:lnTo>
                  <a:lnTo>
                    <a:pt x="13572" y="17561"/>
                  </a:lnTo>
                  <a:lnTo>
                    <a:pt x="13652" y="17578"/>
                  </a:lnTo>
                  <a:lnTo>
                    <a:pt x="13732" y="17599"/>
                  </a:lnTo>
                  <a:lnTo>
                    <a:pt x="13807" y="17630"/>
                  </a:lnTo>
                  <a:lnTo>
                    <a:pt x="13878" y="17661"/>
                  </a:lnTo>
                  <a:lnTo>
                    <a:pt x="13945" y="17703"/>
                  </a:lnTo>
                  <a:lnTo>
                    <a:pt x="14002" y="17744"/>
                  </a:lnTo>
                  <a:lnTo>
                    <a:pt x="14064" y="17796"/>
                  </a:lnTo>
                  <a:lnTo>
                    <a:pt x="14113" y="17848"/>
                  </a:lnTo>
                  <a:lnTo>
                    <a:pt x="14158" y="17904"/>
                  </a:lnTo>
                  <a:lnTo>
                    <a:pt x="14189" y="17962"/>
                  </a:lnTo>
                  <a:lnTo>
                    <a:pt x="14215" y="18021"/>
                  </a:lnTo>
                  <a:lnTo>
                    <a:pt x="14237" y="18087"/>
                  </a:lnTo>
                  <a:lnTo>
                    <a:pt x="14255" y="18153"/>
                  </a:lnTo>
                  <a:lnTo>
                    <a:pt x="14260" y="18222"/>
                  </a:lnTo>
                  <a:lnTo>
                    <a:pt x="14255" y="18292"/>
                  </a:lnTo>
                  <a:lnTo>
                    <a:pt x="14237" y="18361"/>
                  </a:lnTo>
                  <a:lnTo>
                    <a:pt x="14215" y="18423"/>
                  </a:lnTo>
                  <a:lnTo>
                    <a:pt x="14189" y="18489"/>
                  </a:lnTo>
                  <a:lnTo>
                    <a:pt x="14158" y="18544"/>
                  </a:lnTo>
                  <a:lnTo>
                    <a:pt x="14113" y="18600"/>
                  </a:lnTo>
                  <a:lnTo>
                    <a:pt x="14064" y="18655"/>
                  </a:lnTo>
                  <a:lnTo>
                    <a:pt x="14002" y="18700"/>
                  </a:lnTo>
                  <a:lnTo>
                    <a:pt x="13945" y="18745"/>
                  </a:lnTo>
                  <a:lnTo>
                    <a:pt x="13878" y="18784"/>
                  </a:lnTo>
                  <a:lnTo>
                    <a:pt x="13807" y="18818"/>
                  </a:lnTo>
                  <a:lnTo>
                    <a:pt x="13732" y="18846"/>
                  </a:lnTo>
                  <a:lnTo>
                    <a:pt x="13652" y="18867"/>
                  </a:lnTo>
                  <a:lnTo>
                    <a:pt x="13572" y="18884"/>
                  </a:lnTo>
                  <a:lnTo>
                    <a:pt x="13483" y="18894"/>
                  </a:lnTo>
                  <a:lnTo>
                    <a:pt x="13395" y="18898"/>
                  </a:lnTo>
                  <a:lnTo>
                    <a:pt x="8205" y="18898"/>
                  </a:lnTo>
                  <a:lnTo>
                    <a:pt x="8121" y="18894"/>
                  </a:lnTo>
                  <a:lnTo>
                    <a:pt x="8037" y="18884"/>
                  </a:lnTo>
                  <a:lnTo>
                    <a:pt x="7948" y="18867"/>
                  </a:lnTo>
                  <a:lnTo>
                    <a:pt x="7873" y="18846"/>
                  </a:lnTo>
                  <a:lnTo>
                    <a:pt x="7797" y="18818"/>
                  </a:lnTo>
                  <a:lnTo>
                    <a:pt x="7726" y="18784"/>
                  </a:lnTo>
                  <a:lnTo>
                    <a:pt x="7660" y="18745"/>
                  </a:lnTo>
                  <a:lnTo>
                    <a:pt x="7598" y="18700"/>
                  </a:lnTo>
                  <a:lnTo>
                    <a:pt x="7540" y="18655"/>
                  </a:lnTo>
                  <a:lnTo>
                    <a:pt x="7491" y="18600"/>
                  </a:lnTo>
                  <a:lnTo>
                    <a:pt x="7447" y="18544"/>
                  </a:lnTo>
                  <a:lnTo>
                    <a:pt x="7411" y="18489"/>
                  </a:lnTo>
                  <a:lnTo>
                    <a:pt x="7380" y="18423"/>
                  </a:lnTo>
                  <a:lnTo>
                    <a:pt x="7363" y="18361"/>
                  </a:lnTo>
                  <a:lnTo>
                    <a:pt x="7349" y="18292"/>
                  </a:lnTo>
                  <a:lnTo>
                    <a:pt x="7340" y="18222"/>
                  </a:lnTo>
                  <a:lnTo>
                    <a:pt x="7349" y="18153"/>
                  </a:lnTo>
                  <a:lnTo>
                    <a:pt x="7363" y="18087"/>
                  </a:lnTo>
                  <a:lnTo>
                    <a:pt x="7380" y="18021"/>
                  </a:lnTo>
                  <a:lnTo>
                    <a:pt x="7411" y="17962"/>
                  </a:lnTo>
                  <a:lnTo>
                    <a:pt x="7447" y="17904"/>
                  </a:lnTo>
                  <a:lnTo>
                    <a:pt x="7491" y="17848"/>
                  </a:lnTo>
                  <a:lnTo>
                    <a:pt x="7540" y="17796"/>
                  </a:lnTo>
                  <a:lnTo>
                    <a:pt x="7598" y="17744"/>
                  </a:lnTo>
                  <a:lnTo>
                    <a:pt x="7660" y="17703"/>
                  </a:lnTo>
                  <a:lnTo>
                    <a:pt x="7726" y="17661"/>
                  </a:lnTo>
                  <a:lnTo>
                    <a:pt x="7797" y="17630"/>
                  </a:lnTo>
                  <a:lnTo>
                    <a:pt x="7873" y="17599"/>
                  </a:lnTo>
                  <a:lnTo>
                    <a:pt x="7948" y="17578"/>
                  </a:lnTo>
                  <a:lnTo>
                    <a:pt x="8037" y="17561"/>
                  </a:lnTo>
                  <a:lnTo>
                    <a:pt x="8121" y="17550"/>
                  </a:lnTo>
                  <a:lnTo>
                    <a:pt x="8205" y="17547"/>
                  </a:lnTo>
                  <a:close/>
                  <a:moveTo>
                    <a:pt x="9935" y="14862"/>
                  </a:moveTo>
                  <a:lnTo>
                    <a:pt x="11665" y="14862"/>
                  </a:lnTo>
                  <a:lnTo>
                    <a:pt x="11842" y="14876"/>
                  </a:lnTo>
                  <a:lnTo>
                    <a:pt x="11922" y="14893"/>
                  </a:lnTo>
                  <a:lnTo>
                    <a:pt x="12006" y="14914"/>
                  </a:lnTo>
                  <a:lnTo>
                    <a:pt x="12077" y="14945"/>
                  </a:lnTo>
                  <a:lnTo>
                    <a:pt x="12148" y="14980"/>
                  </a:lnTo>
                  <a:lnTo>
                    <a:pt x="12219" y="15018"/>
                  </a:lnTo>
                  <a:lnTo>
                    <a:pt x="12281" y="15059"/>
                  </a:lnTo>
                  <a:lnTo>
                    <a:pt x="12335" y="15108"/>
                  </a:lnTo>
                  <a:lnTo>
                    <a:pt x="12383" y="15160"/>
                  </a:lnTo>
                  <a:lnTo>
                    <a:pt x="12428" y="15215"/>
                  </a:lnTo>
                  <a:lnTo>
                    <a:pt x="12468" y="15274"/>
                  </a:lnTo>
                  <a:lnTo>
                    <a:pt x="12494" y="15337"/>
                  </a:lnTo>
                  <a:lnTo>
                    <a:pt x="12516" y="15402"/>
                  </a:lnTo>
                  <a:lnTo>
                    <a:pt x="12525" y="15465"/>
                  </a:lnTo>
                  <a:lnTo>
                    <a:pt x="12530" y="15534"/>
                  </a:lnTo>
                  <a:lnTo>
                    <a:pt x="12525" y="15607"/>
                  </a:lnTo>
                  <a:lnTo>
                    <a:pt x="12516" y="15673"/>
                  </a:lnTo>
                  <a:lnTo>
                    <a:pt x="12494" y="15738"/>
                  </a:lnTo>
                  <a:lnTo>
                    <a:pt x="12468" y="15801"/>
                  </a:lnTo>
                  <a:lnTo>
                    <a:pt x="12428" y="15860"/>
                  </a:lnTo>
                  <a:lnTo>
                    <a:pt x="12383" y="15915"/>
                  </a:lnTo>
                  <a:lnTo>
                    <a:pt x="12335" y="15967"/>
                  </a:lnTo>
                  <a:lnTo>
                    <a:pt x="12281" y="16012"/>
                  </a:lnTo>
                  <a:lnTo>
                    <a:pt x="12219" y="16061"/>
                  </a:lnTo>
                  <a:lnTo>
                    <a:pt x="12148" y="16099"/>
                  </a:lnTo>
                  <a:lnTo>
                    <a:pt x="12077" y="16133"/>
                  </a:lnTo>
                  <a:lnTo>
                    <a:pt x="12006" y="16158"/>
                  </a:lnTo>
                  <a:lnTo>
                    <a:pt x="11922" y="16185"/>
                  </a:lnTo>
                  <a:lnTo>
                    <a:pt x="11842" y="16196"/>
                  </a:lnTo>
                  <a:lnTo>
                    <a:pt x="11754" y="16210"/>
                  </a:lnTo>
                  <a:lnTo>
                    <a:pt x="11665" y="16213"/>
                  </a:lnTo>
                  <a:lnTo>
                    <a:pt x="9935" y="16213"/>
                  </a:lnTo>
                  <a:lnTo>
                    <a:pt x="9851" y="16210"/>
                  </a:lnTo>
                  <a:lnTo>
                    <a:pt x="9762" y="16196"/>
                  </a:lnTo>
                  <a:lnTo>
                    <a:pt x="9678" y="16185"/>
                  </a:lnTo>
                  <a:lnTo>
                    <a:pt x="9602" y="16158"/>
                  </a:lnTo>
                  <a:lnTo>
                    <a:pt x="9527" y="16133"/>
                  </a:lnTo>
                  <a:lnTo>
                    <a:pt x="9456" y="16099"/>
                  </a:lnTo>
                  <a:lnTo>
                    <a:pt x="9390" y="16061"/>
                  </a:lnTo>
                  <a:lnTo>
                    <a:pt x="9270" y="15967"/>
                  </a:lnTo>
                  <a:lnTo>
                    <a:pt x="9221" y="15915"/>
                  </a:lnTo>
                  <a:lnTo>
                    <a:pt x="9177" y="15860"/>
                  </a:lnTo>
                  <a:lnTo>
                    <a:pt x="9141" y="15801"/>
                  </a:lnTo>
                  <a:lnTo>
                    <a:pt x="9115" y="15738"/>
                  </a:lnTo>
                  <a:lnTo>
                    <a:pt x="9092" y="15673"/>
                  </a:lnTo>
                  <a:lnTo>
                    <a:pt x="9079" y="15607"/>
                  </a:lnTo>
                  <a:lnTo>
                    <a:pt x="9070" y="15534"/>
                  </a:lnTo>
                  <a:lnTo>
                    <a:pt x="9079" y="15465"/>
                  </a:lnTo>
                  <a:lnTo>
                    <a:pt x="9092" y="15402"/>
                  </a:lnTo>
                  <a:lnTo>
                    <a:pt x="9115" y="15337"/>
                  </a:lnTo>
                  <a:lnTo>
                    <a:pt x="9141" y="15274"/>
                  </a:lnTo>
                  <a:lnTo>
                    <a:pt x="9177" y="15215"/>
                  </a:lnTo>
                  <a:lnTo>
                    <a:pt x="9221" y="15160"/>
                  </a:lnTo>
                  <a:lnTo>
                    <a:pt x="9270" y="15108"/>
                  </a:lnTo>
                  <a:lnTo>
                    <a:pt x="9327" y="15059"/>
                  </a:lnTo>
                  <a:lnTo>
                    <a:pt x="9390" y="15018"/>
                  </a:lnTo>
                  <a:lnTo>
                    <a:pt x="9456" y="14980"/>
                  </a:lnTo>
                  <a:lnTo>
                    <a:pt x="9527" y="14945"/>
                  </a:lnTo>
                  <a:lnTo>
                    <a:pt x="9602" y="14914"/>
                  </a:lnTo>
                  <a:lnTo>
                    <a:pt x="9678" y="14893"/>
                  </a:lnTo>
                  <a:lnTo>
                    <a:pt x="9762" y="14876"/>
                  </a:lnTo>
                  <a:lnTo>
                    <a:pt x="9851" y="14869"/>
                  </a:lnTo>
                  <a:lnTo>
                    <a:pt x="9935" y="14862"/>
                  </a:lnTo>
                  <a:close/>
                  <a:moveTo>
                    <a:pt x="16509" y="11657"/>
                  </a:moveTo>
                  <a:lnTo>
                    <a:pt x="16753" y="11817"/>
                  </a:lnTo>
                  <a:lnTo>
                    <a:pt x="16983" y="11972"/>
                  </a:lnTo>
                  <a:lnTo>
                    <a:pt x="17205" y="12135"/>
                  </a:lnTo>
                  <a:lnTo>
                    <a:pt x="17426" y="12297"/>
                  </a:lnTo>
                  <a:lnTo>
                    <a:pt x="17630" y="12463"/>
                  </a:lnTo>
                  <a:lnTo>
                    <a:pt x="17834" y="12626"/>
                  </a:lnTo>
                  <a:lnTo>
                    <a:pt x="18024" y="12796"/>
                  </a:lnTo>
                  <a:lnTo>
                    <a:pt x="18219" y="12965"/>
                  </a:lnTo>
                  <a:lnTo>
                    <a:pt x="18574" y="13304"/>
                  </a:lnTo>
                  <a:lnTo>
                    <a:pt x="18738" y="13477"/>
                  </a:lnTo>
                  <a:lnTo>
                    <a:pt x="18902" y="13647"/>
                  </a:lnTo>
                  <a:lnTo>
                    <a:pt x="19052" y="13823"/>
                  </a:lnTo>
                  <a:lnTo>
                    <a:pt x="19207" y="13993"/>
                  </a:lnTo>
                  <a:lnTo>
                    <a:pt x="19349" y="14169"/>
                  </a:lnTo>
                  <a:lnTo>
                    <a:pt x="19487" y="14342"/>
                  </a:lnTo>
                  <a:lnTo>
                    <a:pt x="19744" y="14688"/>
                  </a:lnTo>
                  <a:lnTo>
                    <a:pt x="19863" y="14864"/>
                  </a:lnTo>
                  <a:lnTo>
                    <a:pt x="19978" y="15034"/>
                  </a:lnTo>
                  <a:lnTo>
                    <a:pt x="20089" y="15210"/>
                  </a:lnTo>
                  <a:lnTo>
                    <a:pt x="20191" y="15380"/>
                  </a:lnTo>
                  <a:lnTo>
                    <a:pt x="20289" y="15549"/>
                  </a:lnTo>
                  <a:lnTo>
                    <a:pt x="20382" y="15722"/>
                  </a:lnTo>
                  <a:lnTo>
                    <a:pt x="20475" y="15892"/>
                  </a:lnTo>
                  <a:lnTo>
                    <a:pt x="20559" y="16058"/>
                  </a:lnTo>
                  <a:lnTo>
                    <a:pt x="20639" y="16224"/>
                  </a:lnTo>
                  <a:lnTo>
                    <a:pt x="20718" y="16390"/>
                  </a:lnTo>
                  <a:lnTo>
                    <a:pt x="20789" y="16553"/>
                  </a:lnTo>
                  <a:lnTo>
                    <a:pt x="20851" y="16715"/>
                  </a:lnTo>
                  <a:lnTo>
                    <a:pt x="20980" y="17037"/>
                  </a:lnTo>
                  <a:lnTo>
                    <a:pt x="21046" y="17217"/>
                  </a:lnTo>
                  <a:lnTo>
                    <a:pt x="21104" y="17400"/>
                  </a:lnTo>
                  <a:lnTo>
                    <a:pt x="21157" y="17580"/>
                  </a:lnTo>
                  <a:lnTo>
                    <a:pt x="21210" y="17753"/>
                  </a:lnTo>
                  <a:lnTo>
                    <a:pt x="21259" y="17933"/>
                  </a:lnTo>
                  <a:lnTo>
                    <a:pt x="21303" y="18102"/>
                  </a:lnTo>
                  <a:lnTo>
                    <a:pt x="21383" y="18448"/>
                  </a:lnTo>
                  <a:lnTo>
                    <a:pt x="21445" y="18784"/>
                  </a:lnTo>
                  <a:lnTo>
                    <a:pt x="21498" y="19106"/>
                  </a:lnTo>
                  <a:lnTo>
                    <a:pt x="21538" y="19424"/>
                  </a:lnTo>
                  <a:lnTo>
                    <a:pt x="21565" y="19722"/>
                  </a:lnTo>
                  <a:lnTo>
                    <a:pt x="21587" y="20012"/>
                  </a:lnTo>
                  <a:lnTo>
                    <a:pt x="21596" y="20289"/>
                  </a:lnTo>
                  <a:lnTo>
                    <a:pt x="21600" y="20548"/>
                  </a:lnTo>
                  <a:lnTo>
                    <a:pt x="21600" y="20794"/>
                  </a:lnTo>
                  <a:lnTo>
                    <a:pt x="21591" y="21022"/>
                  </a:lnTo>
                  <a:lnTo>
                    <a:pt x="21578" y="21233"/>
                  </a:lnTo>
                  <a:lnTo>
                    <a:pt x="21565" y="21424"/>
                  </a:lnTo>
                  <a:lnTo>
                    <a:pt x="21547" y="21600"/>
                  </a:lnTo>
                  <a:lnTo>
                    <a:pt x="17971" y="21600"/>
                  </a:lnTo>
                  <a:lnTo>
                    <a:pt x="18002" y="21399"/>
                  </a:lnTo>
                  <a:lnTo>
                    <a:pt x="18016" y="21264"/>
                  </a:lnTo>
                  <a:lnTo>
                    <a:pt x="18033" y="21109"/>
                  </a:lnTo>
                  <a:lnTo>
                    <a:pt x="18042" y="20939"/>
                  </a:lnTo>
                  <a:lnTo>
                    <a:pt x="18047" y="20742"/>
                  </a:lnTo>
                  <a:lnTo>
                    <a:pt x="18055" y="20531"/>
                  </a:lnTo>
                  <a:lnTo>
                    <a:pt x="18047" y="20306"/>
                  </a:lnTo>
                  <a:lnTo>
                    <a:pt x="18038" y="20067"/>
                  </a:lnTo>
                  <a:lnTo>
                    <a:pt x="18020" y="19811"/>
                  </a:lnTo>
                  <a:lnTo>
                    <a:pt x="17989" y="19545"/>
                  </a:lnTo>
                  <a:lnTo>
                    <a:pt x="17949" y="19268"/>
                  </a:lnTo>
                  <a:lnTo>
                    <a:pt x="17896" y="18978"/>
                  </a:lnTo>
                  <a:lnTo>
                    <a:pt x="17829" y="18680"/>
                  </a:lnTo>
                  <a:lnTo>
                    <a:pt x="17790" y="18531"/>
                  </a:lnTo>
                  <a:lnTo>
                    <a:pt x="17754" y="18376"/>
                  </a:lnTo>
                  <a:lnTo>
                    <a:pt x="17705" y="18220"/>
                  </a:lnTo>
                  <a:lnTo>
                    <a:pt x="17652" y="18061"/>
                  </a:lnTo>
                  <a:lnTo>
                    <a:pt x="17599" y="17902"/>
                  </a:lnTo>
                  <a:lnTo>
                    <a:pt x="17546" y="17746"/>
                  </a:lnTo>
                  <a:lnTo>
                    <a:pt x="17479" y="17584"/>
                  </a:lnTo>
                  <a:lnTo>
                    <a:pt x="17413" y="17421"/>
                  </a:lnTo>
                  <a:lnTo>
                    <a:pt x="17262" y="17096"/>
                  </a:lnTo>
                  <a:lnTo>
                    <a:pt x="17178" y="16933"/>
                  </a:lnTo>
                  <a:lnTo>
                    <a:pt x="17089" y="16767"/>
                  </a:lnTo>
                  <a:lnTo>
                    <a:pt x="16992" y="16604"/>
                  </a:lnTo>
                  <a:lnTo>
                    <a:pt x="16895" y="16442"/>
                  </a:lnTo>
                  <a:lnTo>
                    <a:pt x="16788" y="16276"/>
                  </a:lnTo>
                  <a:lnTo>
                    <a:pt x="16682" y="16113"/>
                  </a:lnTo>
                  <a:lnTo>
                    <a:pt x="16562" y="15947"/>
                  </a:lnTo>
                  <a:lnTo>
                    <a:pt x="16438" y="15785"/>
                  </a:lnTo>
                  <a:lnTo>
                    <a:pt x="16310" y="15622"/>
                  </a:lnTo>
                  <a:lnTo>
                    <a:pt x="16172" y="15459"/>
                  </a:lnTo>
                  <a:lnTo>
                    <a:pt x="16031" y="15304"/>
                  </a:lnTo>
                  <a:lnTo>
                    <a:pt x="15875" y="15141"/>
                  </a:lnTo>
                  <a:lnTo>
                    <a:pt x="15725" y="14982"/>
                  </a:lnTo>
                  <a:lnTo>
                    <a:pt x="15561" y="14830"/>
                  </a:lnTo>
                  <a:lnTo>
                    <a:pt x="15384" y="14671"/>
                  </a:lnTo>
                  <a:lnTo>
                    <a:pt x="15211" y="14518"/>
                  </a:lnTo>
                  <a:lnTo>
                    <a:pt x="15025" y="14370"/>
                  </a:lnTo>
                  <a:lnTo>
                    <a:pt x="14825" y="14217"/>
                  </a:lnTo>
                  <a:lnTo>
                    <a:pt x="14626" y="14069"/>
                  </a:lnTo>
                  <a:lnTo>
                    <a:pt x="14418" y="13923"/>
                  </a:lnTo>
                  <a:lnTo>
                    <a:pt x="14196" y="13782"/>
                  </a:lnTo>
                  <a:lnTo>
                    <a:pt x="13970" y="13643"/>
                  </a:lnTo>
                  <a:lnTo>
                    <a:pt x="13735" y="13505"/>
                  </a:lnTo>
                  <a:lnTo>
                    <a:pt x="13492" y="13370"/>
                  </a:lnTo>
                  <a:lnTo>
                    <a:pt x="13235" y="13238"/>
                  </a:lnTo>
                  <a:lnTo>
                    <a:pt x="12973" y="13110"/>
                  </a:lnTo>
                  <a:lnTo>
                    <a:pt x="13226" y="13031"/>
                  </a:lnTo>
                  <a:lnTo>
                    <a:pt x="13470" y="12951"/>
                  </a:lnTo>
                  <a:lnTo>
                    <a:pt x="13718" y="12868"/>
                  </a:lnTo>
                  <a:lnTo>
                    <a:pt x="13953" y="12785"/>
                  </a:lnTo>
                  <a:lnTo>
                    <a:pt x="14187" y="12699"/>
                  </a:lnTo>
                  <a:lnTo>
                    <a:pt x="14418" y="12612"/>
                  </a:lnTo>
                  <a:lnTo>
                    <a:pt x="14648" y="12522"/>
                  </a:lnTo>
                  <a:lnTo>
                    <a:pt x="14865" y="12436"/>
                  </a:lnTo>
                  <a:lnTo>
                    <a:pt x="15082" y="12339"/>
                  </a:lnTo>
                  <a:lnTo>
                    <a:pt x="15304" y="12246"/>
                  </a:lnTo>
                  <a:lnTo>
                    <a:pt x="15512" y="12152"/>
                  </a:lnTo>
                  <a:lnTo>
                    <a:pt x="15720" y="12059"/>
                  </a:lnTo>
                  <a:lnTo>
                    <a:pt x="15920" y="11962"/>
                  </a:lnTo>
                  <a:lnTo>
                    <a:pt x="16124" y="11862"/>
                  </a:lnTo>
                  <a:lnTo>
                    <a:pt x="16319" y="11761"/>
                  </a:lnTo>
                  <a:lnTo>
                    <a:pt x="16509" y="11657"/>
                  </a:lnTo>
                  <a:close/>
                  <a:moveTo>
                    <a:pt x="9935" y="5404"/>
                  </a:moveTo>
                  <a:lnTo>
                    <a:pt x="11665" y="5404"/>
                  </a:lnTo>
                  <a:lnTo>
                    <a:pt x="11754" y="5408"/>
                  </a:lnTo>
                  <a:lnTo>
                    <a:pt x="11842" y="5418"/>
                  </a:lnTo>
                  <a:lnTo>
                    <a:pt x="11922" y="5436"/>
                  </a:lnTo>
                  <a:lnTo>
                    <a:pt x="12006" y="5456"/>
                  </a:lnTo>
                  <a:lnTo>
                    <a:pt x="12077" y="5484"/>
                  </a:lnTo>
                  <a:lnTo>
                    <a:pt x="12148" y="5519"/>
                  </a:lnTo>
                  <a:lnTo>
                    <a:pt x="12219" y="5557"/>
                  </a:lnTo>
                  <a:lnTo>
                    <a:pt x="12281" y="5602"/>
                  </a:lnTo>
                  <a:lnTo>
                    <a:pt x="12335" y="5654"/>
                  </a:lnTo>
                  <a:lnTo>
                    <a:pt x="12383" y="5702"/>
                  </a:lnTo>
                  <a:lnTo>
                    <a:pt x="12428" y="5758"/>
                  </a:lnTo>
                  <a:lnTo>
                    <a:pt x="12468" y="5820"/>
                  </a:lnTo>
                  <a:lnTo>
                    <a:pt x="12494" y="5879"/>
                  </a:lnTo>
                  <a:lnTo>
                    <a:pt x="12516" y="5941"/>
                  </a:lnTo>
                  <a:lnTo>
                    <a:pt x="12525" y="6011"/>
                  </a:lnTo>
                  <a:lnTo>
                    <a:pt x="12530" y="6080"/>
                  </a:lnTo>
                  <a:lnTo>
                    <a:pt x="12525" y="6149"/>
                  </a:lnTo>
                  <a:lnTo>
                    <a:pt x="12516" y="6215"/>
                  </a:lnTo>
                  <a:lnTo>
                    <a:pt x="12494" y="6281"/>
                  </a:lnTo>
                  <a:lnTo>
                    <a:pt x="12468" y="6343"/>
                  </a:lnTo>
                  <a:lnTo>
                    <a:pt x="12428" y="6402"/>
                  </a:lnTo>
                  <a:lnTo>
                    <a:pt x="12383" y="6457"/>
                  </a:lnTo>
                  <a:lnTo>
                    <a:pt x="12335" y="6506"/>
                  </a:lnTo>
                  <a:lnTo>
                    <a:pt x="12281" y="6558"/>
                  </a:lnTo>
                  <a:lnTo>
                    <a:pt x="12219" y="6603"/>
                  </a:lnTo>
                  <a:lnTo>
                    <a:pt x="12148" y="6641"/>
                  </a:lnTo>
                  <a:lnTo>
                    <a:pt x="12077" y="6676"/>
                  </a:lnTo>
                  <a:lnTo>
                    <a:pt x="12006" y="6700"/>
                  </a:lnTo>
                  <a:lnTo>
                    <a:pt x="11922" y="6724"/>
                  </a:lnTo>
                  <a:lnTo>
                    <a:pt x="11842" y="6742"/>
                  </a:lnTo>
                  <a:lnTo>
                    <a:pt x="11754" y="6752"/>
                  </a:lnTo>
                  <a:lnTo>
                    <a:pt x="11665" y="6755"/>
                  </a:lnTo>
                  <a:lnTo>
                    <a:pt x="9935" y="6755"/>
                  </a:lnTo>
                  <a:lnTo>
                    <a:pt x="9851" y="6752"/>
                  </a:lnTo>
                  <a:lnTo>
                    <a:pt x="9762" y="6742"/>
                  </a:lnTo>
                  <a:lnTo>
                    <a:pt x="9678" y="6724"/>
                  </a:lnTo>
                  <a:lnTo>
                    <a:pt x="9602" y="6700"/>
                  </a:lnTo>
                  <a:lnTo>
                    <a:pt x="9527" y="6676"/>
                  </a:lnTo>
                  <a:lnTo>
                    <a:pt x="9456" y="6641"/>
                  </a:lnTo>
                  <a:lnTo>
                    <a:pt x="9390" y="6603"/>
                  </a:lnTo>
                  <a:lnTo>
                    <a:pt x="9327" y="6558"/>
                  </a:lnTo>
                  <a:lnTo>
                    <a:pt x="9270" y="6506"/>
                  </a:lnTo>
                  <a:lnTo>
                    <a:pt x="9221" y="6457"/>
                  </a:lnTo>
                  <a:lnTo>
                    <a:pt x="9177" y="6402"/>
                  </a:lnTo>
                  <a:lnTo>
                    <a:pt x="9141" y="6343"/>
                  </a:lnTo>
                  <a:lnTo>
                    <a:pt x="9115" y="6281"/>
                  </a:lnTo>
                  <a:lnTo>
                    <a:pt x="9092" y="6215"/>
                  </a:lnTo>
                  <a:lnTo>
                    <a:pt x="9079" y="6149"/>
                  </a:lnTo>
                  <a:lnTo>
                    <a:pt x="9070" y="6080"/>
                  </a:lnTo>
                  <a:lnTo>
                    <a:pt x="9079" y="6011"/>
                  </a:lnTo>
                  <a:lnTo>
                    <a:pt x="9092" y="5941"/>
                  </a:lnTo>
                  <a:lnTo>
                    <a:pt x="9115" y="5879"/>
                  </a:lnTo>
                  <a:lnTo>
                    <a:pt x="9141" y="5820"/>
                  </a:lnTo>
                  <a:lnTo>
                    <a:pt x="9177" y="5758"/>
                  </a:lnTo>
                  <a:lnTo>
                    <a:pt x="9221" y="5702"/>
                  </a:lnTo>
                  <a:lnTo>
                    <a:pt x="9270" y="5654"/>
                  </a:lnTo>
                  <a:lnTo>
                    <a:pt x="9327" y="5602"/>
                  </a:lnTo>
                  <a:lnTo>
                    <a:pt x="9390" y="5557"/>
                  </a:lnTo>
                  <a:lnTo>
                    <a:pt x="9456" y="5519"/>
                  </a:lnTo>
                  <a:lnTo>
                    <a:pt x="9527" y="5484"/>
                  </a:lnTo>
                  <a:lnTo>
                    <a:pt x="9602" y="5456"/>
                  </a:lnTo>
                  <a:lnTo>
                    <a:pt x="9678" y="5436"/>
                  </a:lnTo>
                  <a:lnTo>
                    <a:pt x="9762" y="5418"/>
                  </a:lnTo>
                  <a:lnTo>
                    <a:pt x="9851" y="5408"/>
                  </a:lnTo>
                  <a:lnTo>
                    <a:pt x="9935" y="5404"/>
                  </a:lnTo>
                  <a:close/>
                  <a:moveTo>
                    <a:pt x="8205" y="2702"/>
                  </a:moveTo>
                  <a:lnTo>
                    <a:pt x="13395" y="2702"/>
                  </a:lnTo>
                  <a:lnTo>
                    <a:pt x="13483" y="2706"/>
                  </a:lnTo>
                  <a:lnTo>
                    <a:pt x="13572" y="2719"/>
                  </a:lnTo>
                  <a:lnTo>
                    <a:pt x="13652" y="2733"/>
                  </a:lnTo>
                  <a:lnTo>
                    <a:pt x="13732" y="2758"/>
                  </a:lnTo>
                  <a:lnTo>
                    <a:pt x="13807" y="2789"/>
                  </a:lnTo>
                  <a:lnTo>
                    <a:pt x="13878" y="2816"/>
                  </a:lnTo>
                  <a:lnTo>
                    <a:pt x="13945" y="2862"/>
                  </a:lnTo>
                  <a:lnTo>
                    <a:pt x="14002" y="2903"/>
                  </a:lnTo>
                  <a:lnTo>
                    <a:pt x="14064" y="2952"/>
                  </a:lnTo>
                  <a:lnTo>
                    <a:pt x="14113" y="3000"/>
                  </a:lnTo>
                  <a:lnTo>
                    <a:pt x="14158" y="3059"/>
                  </a:lnTo>
                  <a:lnTo>
                    <a:pt x="14189" y="3118"/>
                  </a:lnTo>
                  <a:lnTo>
                    <a:pt x="14215" y="3180"/>
                  </a:lnTo>
                  <a:lnTo>
                    <a:pt x="14237" y="3246"/>
                  </a:lnTo>
                  <a:lnTo>
                    <a:pt x="14255" y="3308"/>
                  </a:lnTo>
                  <a:lnTo>
                    <a:pt x="14260" y="3381"/>
                  </a:lnTo>
                  <a:lnTo>
                    <a:pt x="14255" y="3450"/>
                  </a:lnTo>
                  <a:lnTo>
                    <a:pt x="14237" y="3516"/>
                  </a:lnTo>
                  <a:lnTo>
                    <a:pt x="14215" y="3582"/>
                  </a:lnTo>
                  <a:lnTo>
                    <a:pt x="14189" y="3644"/>
                  </a:lnTo>
                  <a:lnTo>
                    <a:pt x="14158" y="3703"/>
                  </a:lnTo>
                  <a:lnTo>
                    <a:pt x="14113" y="3759"/>
                  </a:lnTo>
                  <a:lnTo>
                    <a:pt x="14064" y="3811"/>
                  </a:lnTo>
                  <a:lnTo>
                    <a:pt x="14002" y="3856"/>
                  </a:lnTo>
                  <a:lnTo>
                    <a:pt x="13945" y="3901"/>
                  </a:lnTo>
                  <a:lnTo>
                    <a:pt x="13878" y="3939"/>
                  </a:lnTo>
                  <a:lnTo>
                    <a:pt x="13807" y="3974"/>
                  </a:lnTo>
                  <a:lnTo>
                    <a:pt x="13732" y="4001"/>
                  </a:lnTo>
                  <a:lnTo>
                    <a:pt x="13652" y="4022"/>
                  </a:lnTo>
                  <a:lnTo>
                    <a:pt x="13572" y="4039"/>
                  </a:lnTo>
                  <a:lnTo>
                    <a:pt x="13483" y="4053"/>
                  </a:lnTo>
                  <a:lnTo>
                    <a:pt x="8121" y="4053"/>
                  </a:lnTo>
                  <a:lnTo>
                    <a:pt x="8037" y="4039"/>
                  </a:lnTo>
                  <a:lnTo>
                    <a:pt x="7948" y="4022"/>
                  </a:lnTo>
                  <a:lnTo>
                    <a:pt x="7873" y="4001"/>
                  </a:lnTo>
                  <a:lnTo>
                    <a:pt x="7797" y="3974"/>
                  </a:lnTo>
                  <a:lnTo>
                    <a:pt x="7726" y="3939"/>
                  </a:lnTo>
                  <a:lnTo>
                    <a:pt x="7660" y="3901"/>
                  </a:lnTo>
                  <a:lnTo>
                    <a:pt x="7598" y="3856"/>
                  </a:lnTo>
                  <a:lnTo>
                    <a:pt x="7540" y="3811"/>
                  </a:lnTo>
                  <a:lnTo>
                    <a:pt x="7491" y="3759"/>
                  </a:lnTo>
                  <a:lnTo>
                    <a:pt x="7447" y="3703"/>
                  </a:lnTo>
                  <a:lnTo>
                    <a:pt x="7411" y="3644"/>
                  </a:lnTo>
                  <a:lnTo>
                    <a:pt x="7380" y="3582"/>
                  </a:lnTo>
                  <a:lnTo>
                    <a:pt x="7363" y="3516"/>
                  </a:lnTo>
                  <a:lnTo>
                    <a:pt x="7349" y="3450"/>
                  </a:lnTo>
                  <a:lnTo>
                    <a:pt x="7340" y="3381"/>
                  </a:lnTo>
                  <a:lnTo>
                    <a:pt x="7349" y="3308"/>
                  </a:lnTo>
                  <a:lnTo>
                    <a:pt x="7363" y="3246"/>
                  </a:lnTo>
                  <a:lnTo>
                    <a:pt x="7380" y="3180"/>
                  </a:lnTo>
                  <a:lnTo>
                    <a:pt x="7411" y="3118"/>
                  </a:lnTo>
                  <a:lnTo>
                    <a:pt x="7447" y="3059"/>
                  </a:lnTo>
                  <a:lnTo>
                    <a:pt x="7491" y="3000"/>
                  </a:lnTo>
                  <a:lnTo>
                    <a:pt x="7540" y="2952"/>
                  </a:lnTo>
                  <a:lnTo>
                    <a:pt x="7598" y="2903"/>
                  </a:lnTo>
                  <a:lnTo>
                    <a:pt x="7660" y="2862"/>
                  </a:lnTo>
                  <a:lnTo>
                    <a:pt x="7726" y="2816"/>
                  </a:lnTo>
                  <a:lnTo>
                    <a:pt x="7797" y="2789"/>
                  </a:lnTo>
                  <a:lnTo>
                    <a:pt x="7873" y="2758"/>
                  </a:lnTo>
                  <a:lnTo>
                    <a:pt x="7948" y="2733"/>
                  </a:lnTo>
                  <a:lnTo>
                    <a:pt x="8037" y="2719"/>
                  </a:lnTo>
                  <a:lnTo>
                    <a:pt x="8121" y="2706"/>
                  </a:lnTo>
                  <a:lnTo>
                    <a:pt x="8205" y="2702"/>
                  </a:lnTo>
                  <a:close/>
                  <a:moveTo>
                    <a:pt x="17969" y="0"/>
                  </a:moveTo>
                  <a:lnTo>
                    <a:pt x="21547" y="0"/>
                  </a:lnTo>
                  <a:lnTo>
                    <a:pt x="21565" y="173"/>
                  </a:lnTo>
                  <a:lnTo>
                    <a:pt x="21578" y="364"/>
                  </a:lnTo>
                  <a:lnTo>
                    <a:pt x="21591" y="578"/>
                  </a:lnTo>
                  <a:lnTo>
                    <a:pt x="21600" y="804"/>
                  </a:lnTo>
                  <a:lnTo>
                    <a:pt x="21600" y="1053"/>
                  </a:lnTo>
                  <a:lnTo>
                    <a:pt x="21596" y="1313"/>
                  </a:lnTo>
                  <a:lnTo>
                    <a:pt x="21587" y="1590"/>
                  </a:lnTo>
                  <a:lnTo>
                    <a:pt x="21565" y="1877"/>
                  </a:lnTo>
                  <a:lnTo>
                    <a:pt x="21538" y="2182"/>
                  </a:lnTo>
                  <a:lnTo>
                    <a:pt x="21498" y="2497"/>
                  </a:lnTo>
                  <a:lnTo>
                    <a:pt x="21445" y="2823"/>
                  </a:lnTo>
                  <a:lnTo>
                    <a:pt x="21383" y="3155"/>
                  </a:lnTo>
                  <a:lnTo>
                    <a:pt x="21303" y="3502"/>
                  </a:lnTo>
                  <a:lnTo>
                    <a:pt x="21259" y="3672"/>
                  </a:lnTo>
                  <a:lnTo>
                    <a:pt x="21210" y="3852"/>
                  </a:lnTo>
                  <a:lnTo>
                    <a:pt x="21157" y="4028"/>
                  </a:lnTo>
                  <a:lnTo>
                    <a:pt x="21103" y="4208"/>
                  </a:lnTo>
                  <a:lnTo>
                    <a:pt x="21046" y="4392"/>
                  </a:lnTo>
                  <a:lnTo>
                    <a:pt x="20979" y="4572"/>
                  </a:lnTo>
                  <a:lnTo>
                    <a:pt x="20886" y="4815"/>
                  </a:lnTo>
                  <a:lnTo>
                    <a:pt x="20789" y="5057"/>
                  </a:lnTo>
                  <a:lnTo>
                    <a:pt x="20673" y="5306"/>
                  </a:lnTo>
                  <a:lnTo>
                    <a:pt x="20549" y="5559"/>
                  </a:lnTo>
                  <a:lnTo>
                    <a:pt x="20421" y="5816"/>
                  </a:lnTo>
                  <a:lnTo>
                    <a:pt x="20283" y="6075"/>
                  </a:lnTo>
                  <a:lnTo>
                    <a:pt x="20128" y="6332"/>
                  </a:lnTo>
                  <a:lnTo>
                    <a:pt x="19960" y="6598"/>
                  </a:lnTo>
                  <a:lnTo>
                    <a:pt x="19787" y="6858"/>
                  </a:lnTo>
                  <a:lnTo>
                    <a:pt x="19596" y="7121"/>
                  </a:lnTo>
                  <a:lnTo>
                    <a:pt x="19392" y="7388"/>
                  </a:lnTo>
                  <a:lnTo>
                    <a:pt x="19179" y="7648"/>
                  </a:lnTo>
                  <a:lnTo>
                    <a:pt x="18949" y="7915"/>
                  </a:lnTo>
                  <a:lnTo>
                    <a:pt x="18700" y="8174"/>
                  </a:lnTo>
                  <a:lnTo>
                    <a:pt x="18576" y="8303"/>
                  </a:lnTo>
                  <a:lnTo>
                    <a:pt x="18310" y="8559"/>
                  </a:lnTo>
                  <a:lnTo>
                    <a:pt x="18173" y="8691"/>
                  </a:lnTo>
                  <a:lnTo>
                    <a:pt x="18031" y="8815"/>
                  </a:lnTo>
                  <a:lnTo>
                    <a:pt x="17880" y="8943"/>
                  </a:lnTo>
                  <a:lnTo>
                    <a:pt x="17730" y="9072"/>
                  </a:lnTo>
                  <a:lnTo>
                    <a:pt x="17574" y="9196"/>
                  </a:lnTo>
                  <a:lnTo>
                    <a:pt x="17415" y="9321"/>
                  </a:lnTo>
                  <a:lnTo>
                    <a:pt x="17251" y="9442"/>
                  </a:lnTo>
                  <a:lnTo>
                    <a:pt x="17082" y="9567"/>
                  </a:lnTo>
                  <a:lnTo>
                    <a:pt x="16914" y="9688"/>
                  </a:lnTo>
                  <a:lnTo>
                    <a:pt x="16736" y="9806"/>
                  </a:lnTo>
                  <a:lnTo>
                    <a:pt x="16559" y="9927"/>
                  </a:lnTo>
                  <a:lnTo>
                    <a:pt x="16373" y="10041"/>
                  </a:lnTo>
                  <a:lnTo>
                    <a:pt x="16178" y="10163"/>
                  </a:lnTo>
                  <a:lnTo>
                    <a:pt x="15987" y="10277"/>
                  </a:lnTo>
                  <a:lnTo>
                    <a:pt x="15788" y="10388"/>
                  </a:lnTo>
                  <a:lnTo>
                    <a:pt x="15584" y="10499"/>
                  </a:lnTo>
                  <a:lnTo>
                    <a:pt x="15375" y="10609"/>
                  </a:lnTo>
                  <a:lnTo>
                    <a:pt x="15163" y="10720"/>
                  </a:lnTo>
                  <a:lnTo>
                    <a:pt x="14950" y="10828"/>
                  </a:lnTo>
                  <a:lnTo>
                    <a:pt x="14724" y="10932"/>
                  </a:lnTo>
                  <a:lnTo>
                    <a:pt x="14493" y="11039"/>
                  </a:lnTo>
                  <a:lnTo>
                    <a:pt x="14267" y="11139"/>
                  </a:lnTo>
                  <a:lnTo>
                    <a:pt x="14028" y="11240"/>
                  </a:lnTo>
                  <a:lnTo>
                    <a:pt x="13784" y="11337"/>
                  </a:lnTo>
                  <a:lnTo>
                    <a:pt x="13287" y="11524"/>
                  </a:lnTo>
                  <a:lnTo>
                    <a:pt x="13030" y="11621"/>
                  </a:lnTo>
                  <a:lnTo>
                    <a:pt x="12764" y="11708"/>
                  </a:lnTo>
                  <a:lnTo>
                    <a:pt x="12498" y="11794"/>
                  </a:lnTo>
                  <a:lnTo>
                    <a:pt x="12219" y="11881"/>
                  </a:lnTo>
                  <a:lnTo>
                    <a:pt x="11939" y="11960"/>
                  </a:lnTo>
                  <a:lnTo>
                    <a:pt x="11656" y="12043"/>
                  </a:lnTo>
                  <a:lnTo>
                    <a:pt x="11363" y="12120"/>
                  </a:lnTo>
                  <a:lnTo>
                    <a:pt x="10973" y="12227"/>
                  </a:lnTo>
                  <a:lnTo>
                    <a:pt x="10587" y="12341"/>
                  </a:lnTo>
                  <a:lnTo>
                    <a:pt x="10224" y="12463"/>
                  </a:lnTo>
                  <a:lnTo>
                    <a:pt x="9865" y="12584"/>
                  </a:lnTo>
                  <a:lnTo>
                    <a:pt x="9523" y="12712"/>
                  </a:lnTo>
                  <a:lnTo>
                    <a:pt x="9195" y="12851"/>
                  </a:lnTo>
                  <a:lnTo>
                    <a:pt x="8871" y="12986"/>
                  </a:lnTo>
                  <a:lnTo>
                    <a:pt x="8566" y="13131"/>
                  </a:lnTo>
                  <a:lnTo>
                    <a:pt x="8268" y="13277"/>
                  </a:lnTo>
                  <a:lnTo>
                    <a:pt x="7989" y="13432"/>
                  </a:lnTo>
                  <a:lnTo>
                    <a:pt x="7714" y="13585"/>
                  </a:lnTo>
                  <a:lnTo>
                    <a:pt x="7453" y="13744"/>
                  </a:lnTo>
                  <a:lnTo>
                    <a:pt x="7209" y="13907"/>
                  </a:lnTo>
                  <a:lnTo>
                    <a:pt x="6965" y="14073"/>
                  </a:lnTo>
                  <a:lnTo>
                    <a:pt x="6734" y="14240"/>
                  </a:lnTo>
                  <a:lnTo>
                    <a:pt x="6517" y="14416"/>
                  </a:lnTo>
                  <a:lnTo>
                    <a:pt x="6309" y="14586"/>
                  </a:lnTo>
                  <a:lnTo>
                    <a:pt x="6114" y="14763"/>
                  </a:lnTo>
                  <a:lnTo>
                    <a:pt x="5923" y="14939"/>
                  </a:lnTo>
                  <a:lnTo>
                    <a:pt x="5741" y="15119"/>
                  </a:lnTo>
                  <a:lnTo>
                    <a:pt x="5573" y="15303"/>
                  </a:lnTo>
                  <a:lnTo>
                    <a:pt x="5409" y="15486"/>
                  </a:lnTo>
                  <a:lnTo>
                    <a:pt x="5254" y="15670"/>
                  </a:lnTo>
                  <a:lnTo>
                    <a:pt x="5112" y="15854"/>
                  </a:lnTo>
                  <a:lnTo>
                    <a:pt x="4974" y="16044"/>
                  </a:lnTo>
                  <a:lnTo>
                    <a:pt x="4841" y="16228"/>
                  </a:lnTo>
                  <a:lnTo>
                    <a:pt x="4722" y="16415"/>
                  </a:lnTo>
                  <a:lnTo>
                    <a:pt x="4606" y="16602"/>
                  </a:lnTo>
                  <a:lnTo>
                    <a:pt x="4504" y="16792"/>
                  </a:lnTo>
                  <a:lnTo>
                    <a:pt x="4407" y="16976"/>
                  </a:lnTo>
                  <a:lnTo>
                    <a:pt x="4314" y="17163"/>
                  </a:lnTo>
                  <a:lnTo>
                    <a:pt x="4225" y="17347"/>
                  </a:lnTo>
                  <a:lnTo>
                    <a:pt x="4150" y="17534"/>
                  </a:lnTo>
                  <a:lnTo>
                    <a:pt x="4070" y="17714"/>
                  </a:lnTo>
                  <a:lnTo>
                    <a:pt x="4008" y="17897"/>
                  </a:lnTo>
                  <a:lnTo>
                    <a:pt x="3946" y="18077"/>
                  </a:lnTo>
                  <a:lnTo>
                    <a:pt x="3893" y="18257"/>
                  </a:lnTo>
                  <a:lnTo>
                    <a:pt x="3835" y="18434"/>
                  </a:lnTo>
                  <a:lnTo>
                    <a:pt x="3791" y="18607"/>
                  </a:lnTo>
                  <a:lnTo>
                    <a:pt x="3751" y="18781"/>
                  </a:lnTo>
                  <a:lnTo>
                    <a:pt x="3715" y="18950"/>
                  </a:lnTo>
                  <a:lnTo>
                    <a:pt x="3684" y="19116"/>
                  </a:lnTo>
                  <a:lnTo>
                    <a:pt x="3658" y="19279"/>
                  </a:lnTo>
                  <a:lnTo>
                    <a:pt x="3635" y="19439"/>
                  </a:lnTo>
                  <a:lnTo>
                    <a:pt x="3596" y="19743"/>
                  </a:lnTo>
                  <a:lnTo>
                    <a:pt x="3569" y="20041"/>
                  </a:lnTo>
                  <a:lnTo>
                    <a:pt x="3556" y="20315"/>
                  </a:lnTo>
                  <a:lnTo>
                    <a:pt x="3556" y="20803"/>
                  </a:lnTo>
                  <a:lnTo>
                    <a:pt x="3569" y="21015"/>
                  </a:lnTo>
                  <a:lnTo>
                    <a:pt x="3587" y="21202"/>
                  </a:lnTo>
                  <a:lnTo>
                    <a:pt x="3600" y="21364"/>
                  </a:lnTo>
                  <a:lnTo>
                    <a:pt x="3635" y="21600"/>
                  </a:lnTo>
                  <a:lnTo>
                    <a:pt x="58" y="21600"/>
                  </a:lnTo>
                  <a:lnTo>
                    <a:pt x="40" y="21423"/>
                  </a:lnTo>
                  <a:lnTo>
                    <a:pt x="22" y="21233"/>
                  </a:lnTo>
                  <a:lnTo>
                    <a:pt x="13" y="21022"/>
                  </a:lnTo>
                  <a:lnTo>
                    <a:pt x="4" y="20793"/>
                  </a:lnTo>
                  <a:lnTo>
                    <a:pt x="0" y="20547"/>
                  </a:lnTo>
                  <a:lnTo>
                    <a:pt x="4" y="20287"/>
                  </a:lnTo>
                  <a:lnTo>
                    <a:pt x="18" y="20010"/>
                  </a:lnTo>
                  <a:lnTo>
                    <a:pt x="40" y="19719"/>
                  </a:lnTo>
                  <a:lnTo>
                    <a:pt x="66" y="19421"/>
                  </a:lnTo>
                  <a:lnTo>
                    <a:pt x="111" y="19103"/>
                  </a:lnTo>
                  <a:lnTo>
                    <a:pt x="160" y="18781"/>
                  </a:lnTo>
                  <a:lnTo>
                    <a:pt x="226" y="18445"/>
                  </a:lnTo>
                  <a:lnTo>
                    <a:pt x="301" y="18098"/>
                  </a:lnTo>
                  <a:lnTo>
                    <a:pt x="346" y="17928"/>
                  </a:lnTo>
                  <a:lnTo>
                    <a:pt x="395" y="17748"/>
                  </a:lnTo>
                  <a:lnTo>
                    <a:pt x="443" y="17575"/>
                  </a:lnTo>
                  <a:lnTo>
                    <a:pt x="505" y="17395"/>
                  </a:lnTo>
                  <a:lnTo>
                    <a:pt x="563" y="17211"/>
                  </a:lnTo>
                  <a:lnTo>
                    <a:pt x="630" y="17031"/>
                  </a:lnTo>
                  <a:lnTo>
                    <a:pt x="718" y="16785"/>
                  </a:lnTo>
                  <a:lnTo>
                    <a:pt x="820" y="16543"/>
                  </a:lnTo>
                  <a:lnTo>
                    <a:pt x="931" y="16297"/>
                  </a:lnTo>
                  <a:lnTo>
                    <a:pt x="1051" y="16044"/>
                  </a:lnTo>
                  <a:lnTo>
                    <a:pt x="1184" y="15788"/>
                  </a:lnTo>
                  <a:lnTo>
                    <a:pt x="1326" y="15525"/>
                  </a:lnTo>
                  <a:lnTo>
                    <a:pt x="1476" y="15265"/>
                  </a:lnTo>
                  <a:lnTo>
                    <a:pt x="1640" y="15005"/>
                  </a:lnTo>
                  <a:lnTo>
                    <a:pt x="1818" y="14745"/>
                  </a:lnTo>
                  <a:lnTo>
                    <a:pt x="2008" y="14479"/>
                  </a:lnTo>
                  <a:lnTo>
                    <a:pt x="2212" y="14215"/>
                  </a:lnTo>
                  <a:lnTo>
                    <a:pt x="2425" y="13952"/>
                  </a:lnTo>
                  <a:lnTo>
                    <a:pt x="2660" y="13689"/>
                  </a:lnTo>
                  <a:lnTo>
                    <a:pt x="2900" y="13429"/>
                  </a:lnTo>
                  <a:lnTo>
                    <a:pt x="3033" y="13301"/>
                  </a:lnTo>
                  <a:lnTo>
                    <a:pt x="3166" y="13166"/>
                  </a:lnTo>
                  <a:lnTo>
                    <a:pt x="3294" y="13038"/>
                  </a:lnTo>
                  <a:lnTo>
                    <a:pt x="3436" y="12909"/>
                  </a:lnTo>
                  <a:lnTo>
                    <a:pt x="3578" y="12781"/>
                  </a:lnTo>
                  <a:lnTo>
                    <a:pt x="3729" y="12657"/>
                  </a:lnTo>
                  <a:lnTo>
                    <a:pt x="3875" y="12528"/>
                  </a:lnTo>
                  <a:lnTo>
                    <a:pt x="4034" y="12407"/>
                  </a:lnTo>
                  <a:lnTo>
                    <a:pt x="4194" y="12282"/>
                  </a:lnTo>
                  <a:lnTo>
                    <a:pt x="4358" y="12158"/>
                  </a:lnTo>
                  <a:lnTo>
                    <a:pt x="4522" y="12033"/>
                  </a:lnTo>
                  <a:lnTo>
                    <a:pt x="4695" y="11915"/>
                  </a:lnTo>
                  <a:lnTo>
                    <a:pt x="4872" y="11794"/>
                  </a:lnTo>
                  <a:lnTo>
                    <a:pt x="5050" y="11676"/>
                  </a:lnTo>
                  <a:lnTo>
                    <a:pt x="5236" y="11555"/>
                  </a:lnTo>
                  <a:lnTo>
                    <a:pt x="5422" y="11441"/>
                  </a:lnTo>
                  <a:lnTo>
                    <a:pt x="5622" y="11323"/>
                  </a:lnTo>
                  <a:lnTo>
                    <a:pt x="5817" y="11212"/>
                  </a:lnTo>
                  <a:lnTo>
                    <a:pt x="6021" y="11098"/>
                  </a:lnTo>
                  <a:lnTo>
                    <a:pt x="6229" y="10991"/>
                  </a:lnTo>
                  <a:lnTo>
                    <a:pt x="6442" y="10880"/>
                  </a:lnTo>
                  <a:lnTo>
                    <a:pt x="6876" y="10665"/>
                  </a:lnTo>
                  <a:lnTo>
                    <a:pt x="7107" y="10564"/>
                  </a:lnTo>
                  <a:lnTo>
                    <a:pt x="7337" y="10461"/>
                  </a:lnTo>
                  <a:lnTo>
                    <a:pt x="7577" y="10364"/>
                  </a:lnTo>
                  <a:lnTo>
                    <a:pt x="7821" y="10263"/>
                  </a:lnTo>
                  <a:lnTo>
                    <a:pt x="8065" y="10166"/>
                  </a:lnTo>
                  <a:lnTo>
                    <a:pt x="8317" y="10073"/>
                  </a:lnTo>
                  <a:lnTo>
                    <a:pt x="8579" y="9983"/>
                  </a:lnTo>
                  <a:lnTo>
                    <a:pt x="8845" y="9892"/>
                  </a:lnTo>
                  <a:lnTo>
                    <a:pt x="9111" y="9806"/>
                  </a:lnTo>
                  <a:lnTo>
                    <a:pt x="9386" y="9723"/>
                  </a:lnTo>
                  <a:lnTo>
                    <a:pt x="9665" y="9636"/>
                  </a:lnTo>
                  <a:lnTo>
                    <a:pt x="9949" y="9560"/>
                  </a:lnTo>
                  <a:lnTo>
                    <a:pt x="10237" y="9477"/>
                  </a:lnTo>
                  <a:lnTo>
                    <a:pt x="10632" y="9369"/>
                  </a:lnTo>
                  <a:lnTo>
                    <a:pt x="11013" y="9259"/>
                  </a:lnTo>
                  <a:lnTo>
                    <a:pt x="11381" y="9141"/>
                  </a:lnTo>
                  <a:lnTo>
                    <a:pt x="11735" y="9016"/>
                  </a:lnTo>
                  <a:lnTo>
                    <a:pt x="12081" y="8888"/>
                  </a:lnTo>
                  <a:lnTo>
                    <a:pt x="12409" y="8749"/>
                  </a:lnTo>
                  <a:lnTo>
                    <a:pt x="12729" y="8614"/>
                  </a:lnTo>
                  <a:lnTo>
                    <a:pt x="13034" y="8469"/>
                  </a:lnTo>
                  <a:lnTo>
                    <a:pt x="13327" y="8323"/>
                  </a:lnTo>
                  <a:lnTo>
                    <a:pt x="13615" y="8174"/>
                  </a:lnTo>
                  <a:lnTo>
                    <a:pt x="13886" y="8015"/>
                  </a:lnTo>
                  <a:lnTo>
                    <a:pt x="14143" y="7859"/>
                  </a:lnTo>
                  <a:lnTo>
                    <a:pt x="14396" y="7696"/>
                  </a:lnTo>
                  <a:lnTo>
                    <a:pt x="14631" y="7530"/>
                  </a:lnTo>
                  <a:lnTo>
                    <a:pt x="14861" y="7360"/>
                  </a:lnTo>
                  <a:lnTo>
                    <a:pt x="15078" y="7191"/>
                  </a:lnTo>
                  <a:lnTo>
                    <a:pt x="15287" y="7014"/>
                  </a:lnTo>
                  <a:lnTo>
                    <a:pt x="15491" y="6841"/>
                  </a:lnTo>
                  <a:lnTo>
                    <a:pt x="15677" y="6664"/>
                  </a:lnTo>
                  <a:lnTo>
                    <a:pt x="15859" y="6484"/>
                  </a:lnTo>
                  <a:lnTo>
                    <a:pt x="16027" y="6301"/>
                  </a:lnTo>
                  <a:lnTo>
                    <a:pt x="16191" y="6117"/>
                  </a:lnTo>
                  <a:lnTo>
                    <a:pt x="16342" y="5933"/>
                  </a:lnTo>
                  <a:lnTo>
                    <a:pt x="16488" y="5750"/>
                  </a:lnTo>
                  <a:lnTo>
                    <a:pt x="16621" y="5566"/>
                  </a:lnTo>
                  <a:lnTo>
                    <a:pt x="16754" y="5379"/>
                  </a:lnTo>
                  <a:lnTo>
                    <a:pt x="16874" y="5192"/>
                  </a:lnTo>
                  <a:lnTo>
                    <a:pt x="16989" y="5005"/>
                  </a:lnTo>
                  <a:lnTo>
                    <a:pt x="17096" y="4818"/>
                  </a:lnTo>
                  <a:lnTo>
                    <a:pt x="17198" y="4631"/>
                  </a:lnTo>
                  <a:lnTo>
                    <a:pt x="17286" y="4447"/>
                  </a:lnTo>
                  <a:lnTo>
                    <a:pt x="17370" y="4260"/>
                  </a:lnTo>
                  <a:lnTo>
                    <a:pt x="17455" y="4073"/>
                  </a:lnTo>
                  <a:lnTo>
                    <a:pt x="17526" y="3890"/>
                  </a:lnTo>
                  <a:lnTo>
                    <a:pt x="17592" y="3713"/>
                  </a:lnTo>
                  <a:lnTo>
                    <a:pt x="17659" y="3533"/>
                  </a:lnTo>
                  <a:lnTo>
                    <a:pt x="17712" y="3353"/>
                  </a:lnTo>
                  <a:lnTo>
                    <a:pt x="17761" y="3176"/>
                  </a:lnTo>
                  <a:lnTo>
                    <a:pt x="17809" y="3003"/>
                  </a:lnTo>
                  <a:lnTo>
                    <a:pt x="17849" y="2830"/>
                  </a:lnTo>
                  <a:lnTo>
                    <a:pt x="17885" y="2660"/>
                  </a:lnTo>
                  <a:lnTo>
                    <a:pt x="17920" y="2494"/>
                  </a:lnTo>
                  <a:lnTo>
                    <a:pt x="17947" y="2331"/>
                  </a:lnTo>
                  <a:lnTo>
                    <a:pt x="17969" y="2172"/>
                  </a:lnTo>
                  <a:lnTo>
                    <a:pt x="18009" y="1860"/>
                  </a:lnTo>
                  <a:lnTo>
                    <a:pt x="18035" y="1569"/>
                  </a:lnTo>
                  <a:lnTo>
                    <a:pt x="18044" y="1292"/>
                  </a:lnTo>
                  <a:lnTo>
                    <a:pt x="18053" y="1036"/>
                  </a:lnTo>
                  <a:lnTo>
                    <a:pt x="18044" y="800"/>
                  </a:lnTo>
                  <a:lnTo>
                    <a:pt x="18035" y="592"/>
                  </a:lnTo>
                  <a:lnTo>
                    <a:pt x="18018" y="402"/>
                  </a:lnTo>
                  <a:lnTo>
                    <a:pt x="18000" y="242"/>
                  </a:lnTo>
                  <a:lnTo>
                    <a:pt x="17969" y="0"/>
                  </a:lnTo>
                  <a:close/>
                  <a:moveTo>
                    <a:pt x="6476" y="0"/>
                  </a:moveTo>
                  <a:lnTo>
                    <a:pt x="15124" y="0"/>
                  </a:lnTo>
                  <a:lnTo>
                    <a:pt x="15212" y="7"/>
                  </a:lnTo>
                  <a:lnTo>
                    <a:pt x="15297" y="14"/>
                  </a:lnTo>
                  <a:lnTo>
                    <a:pt x="15381" y="31"/>
                  </a:lnTo>
                  <a:lnTo>
                    <a:pt x="15461" y="56"/>
                  </a:lnTo>
                  <a:lnTo>
                    <a:pt x="15537" y="83"/>
                  </a:lnTo>
                  <a:lnTo>
                    <a:pt x="15608" y="118"/>
                  </a:lnTo>
                  <a:lnTo>
                    <a:pt x="15674" y="156"/>
                  </a:lnTo>
                  <a:lnTo>
                    <a:pt x="15732" y="198"/>
                  </a:lnTo>
                  <a:lnTo>
                    <a:pt x="15794" y="250"/>
                  </a:lnTo>
                  <a:lnTo>
                    <a:pt x="15843" y="302"/>
                  </a:lnTo>
                  <a:lnTo>
                    <a:pt x="15887" y="358"/>
                  </a:lnTo>
                  <a:lnTo>
                    <a:pt x="15918" y="413"/>
                  </a:lnTo>
                  <a:lnTo>
                    <a:pt x="15945" y="476"/>
                  </a:lnTo>
                  <a:lnTo>
                    <a:pt x="15967" y="542"/>
                  </a:lnTo>
                  <a:lnTo>
                    <a:pt x="15985" y="611"/>
                  </a:lnTo>
                  <a:lnTo>
                    <a:pt x="15989" y="677"/>
                  </a:lnTo>
                  <a:lnTo>
                    <a:pt x="15985" y="747"/>
                  </a:lnTo>
                  <a:lnTo>
                    <a:pt x="15967" y="816"/>
                  </a:lnTo>
                  <a:lnTo>
                    <a:pt x="15945" y="879"/>
                  </a:lnTo>
                  <a:lnTo>
                    <a:pt x="15918" y="941"/>
                  </a:lnTo>
                  <a:lnTo>
                    <a:pt x="15887" y="1000"/>
                  </a:lnTo>
                  <a:lnTo>
                    <a:pt x="15843" y="1056"/>
                  </a:lnTo>
                  <a:lnTo>
                    <a:pt x="15794" y="1108"/>
                  </a:lnTo>
                  <a:lnTo>
                    <a:pt x="15732" y="1153"/>
                  </a:lnTo>
                  <a:lnTo>
                    <a:pt x="15674" y="1202"/>
                  </a:lnTo>
                  <a:lnTo>
                    <a:pt x="15608" y="1240"/>
                  </a:lnTo>
                  <a:lnTo>
                    <a:pt x="15537" y="1271"/>
                  </a:lnTo>
                  <a:lnTo>
                    <a:pt x="15461" y="1299"/>
                  </a:lnTo>
                  <a:lnTo>
                    <a:pt x="15381" y="1323"/>
                  </a:lnTo>
                  <a:lnTo>
                    <a:pt x="15297" y="1337"/>
                  </a:lnTo>
                  <a:lnTo>
                    <a:pt x="15212" y="1351"/>
                  </a:lnTo>
                  <a:lnTo>
                    <a:pt x="6388" y="1351"/>
                  </a:lnTo>
                  <a:lnTo>
                    <a:pt x="6299" y="1337"/>
                  </a:lnTo>
                  <a:lnTo>
                    <a:pt x="6219" y="1323"/>
                  </a:lnTo>
                  <a:lnTo>
                    <a:pt x="6134" y="1299"/>
                  </a:lnTo>
                  <a:lnTo>
                    <a:pt x="6059" y="1271"/>
                  </a:lnTo>
                  <a:lnTo>
                    <a:pt x="5988" y="1240"/>
                  </a:lnTo>
                  <a:lnTo>
                    <a:pt x="5921" y="1202"/>
                  </a:lnTo>
                  <a:lnTo>
                    <a:pt x="5859" y="1153"/>
                  </a:lnTo>
                  <a:lnTo>
                    <a:pt x="5806" y="1108"/>
                  </a:lnTo>
                  <a:lnTo>
                    <a:pt x="5757" y="1056"/>
                  </a:lnTo>
                  <a:lnTo>
                    <a:pt x="5713" y="1000"/>
                  </a:lnTo>
                  <a:lnTo>
                    <a:pt x="5673" y="941"/>
                  </a:lnTo>
                  <a:lnTo>
                    <a:pt x="5646" y="879"/>
                  </a:lnTo>
                  <a:lnTo>
                    <a:pt x="5624" y="816"/>
                  </a:lnTo>
                  <a:lnTo>
                    <a:pt x="5615" y="747"/>
                  </a:lnTo>
                  <a:lnTo>
                    <a:pt x="5611" y="677"/>
                  </a:lnTo>
                  <a:lnTo>
                    <a:pt x="5615" y="611"/>
                  </a:lnTo>
                  <a:lnTo>
                    <a:pt x="5624" y="542"/>
                  </a:lnTo>
                  <a:lnTo>
                    <a:pt x="5646" y="476"/>
                  </a:lnTo>
                  <a:lnTo>
                    <a:pt x="5673" y="413"/>
                  </a:lnTo>
                  <a:lnTo>
                    <a:pt x="5713" y="358"/>
                  </a:lnTo>
                  <a:lnTo>
                    <a:pt x="5757" y="302"/>
                  </a:lnTo>
                  <a:lnTo>
                    <a:pt x="5806" y="250"/>
                  </a:lnTo>
                  <a:lnTo>
                    <a:pt x="5859" y="198"/>
                  </a:lnTo>
                  <a:lnTo>
                    <a:pt x="5921" y="156"/>
                  </a:lnTo>
                  <a:lnTo>
                    <a:pt x="5988" y="118"/>
                  </a:lnTo>
                  <a:lnTo>
                    <a:pt x="6059" y="83"/>
                  </a:lnTo>
                  <a:lnTo>
                    <a:pt x="6134" y="56"/>
                  </a:lnTo>
                  <a:lnTo>
                    <a:pt x="6219" y="31"/>
                  </a:lnTo>
                  <a:lnTo>
                    <a:pt x="6299" y="14"/>
                  </a:lnTo>
                  <a:lnTo>
                    <a:pt x="6388" y="7"/>
                  </a:lnTo>
                  <a:lnTo>
                    <a:pt x="6476" y="0"/>
                  </a:lnTo>
                  <a:close/>
                  <a:moveTo>
                    <a:pt x="58" y="0"/>
                  </a:moveTo>
                  <a:lnTo>
                    <a:pt x="3631" y="0"/>
                  </a:lnTo>
                  <a:lnTo>
                    <a:pt x="3605" y="208"/>
                  </a:lnTo>
                  <a:lnTo>
                    <a:pt x="3587" y="340"/>
                  </a:lnTo>
                  <a:lnTo>
                    <a:pt x="3569" y="499"/>
                  </a:lnTo>
                  <a:lnTo>
                    <a:pt x="3561" y="673"/>
                  </a:lnTo>
                  <a:lnTo>
                    <a:pt x="3552" y="867"/>
                  </a:lnTo>
                  <a:lnTo>
                    <a:pt x="3552" y="1303"/>
                  </a:lnTo>
                  <a:lnTo>
                    <a:pt x="3565" y="1543"/>
                  </a:lnTo>
                  <a:lnTo>
                    <a:pt x="3587" y="1799"/>
                  </a:lnTo>
                  <a:lnTo>
                    <a:pt x="3614" y="2066"/>
                  </a:lnTo>
                  <a:lnTo>
                    <a:pt x="3658" y="2347"/>
                  </a:lnTo>
                  <a:lnTo>
                    <a:pt x="3707" y="2638"/>
                  </a:lnTo>
                  <a:lnTo>
                    <a:pt x="3773" y="2933"/>
                  </a:lnTo>
                  <a:lnTo>
                    <a:pt x="3808" y="3085"/>
                  </a:lnTo>
                  <a:lnTo>
                    <a:pt x="3853" y="3241"/>
                  </a:lnTo>
                  <a:lnTo>
                    <a:pt x="3901" y="3394"/>
                  </a:lnTo>
                  <a:lnTo>
                    <a:pt x="3950" y="3553"/>
                  </a:lnTo>
                  <a:lnTo>
                    <a:pt x="4008" y="3709"/>
                  </a:lnTo>
                  <a:lnTo>
                    <a:pt x="4061" y="3869"/>
                  </a:lnTo>
                  <a:lnTo>
                    <a:pt x="4127" y="4032"/>
                  </a:lnTo>
                  <a:lnTo>
                    <a:pt x="4198" y="4195"/>
                  </a:lnTo>
                  <a:lnTo>
                    <a:pt x="4269" y="4358"/>
                  </a:lnTo>
                  <a:lnTo>
                    <a:pt x="4344" y="4521"/>
                  </a:lnTo>
                  <a:lnTo>
                    <a:pt x="4428" y="4680"/>
                  </a:lnTo>
                  <a:lnTo>
                    <a:pt x="4521" y="4850"/>
                  </a:lnTo>
                  <a:lnTo>
                    <a:pt x="4614" y="5009"/>
                  </a:lnTo>
                  <a:lnTo>
                    <a:pt x="4712" y="5172"/>
                  </a:lnTo>
                  <a:lnTo>
                    <a:pt x="4814" y="5339"/>
                  </a:lnTo>
                  <a:lnTo>
                    <a:pt x="4924" y="5502"/>
                  </a:lnTo>
                  <a:lnTo>
                    <a:pt x="5044" y="5665"/>
                  </a:lnTo>
                  <a:lnTo>
                    <a:pt x="5172" y="5828"/>
                  </a:lnTo>
                  <a:lnTo>
                    <a:pt x="5296" y="5991"/>
                  </a:lnTo>
                  <a:lnTo>
                    <a:pt x="5434" y="6153"/>
                  </a:lnTo>
                  <a:lnTo>
                    <a:pt x="5575" y="6316"/>
                  </a:lnTo>
                  <a:lnTo>
                    <a:pt x="5730" y="6476"/>
                  </a:lnTo>
                  <a:lnTo>
                    <a:pt x="5881" y="6632"/>
                  </a:lnTo>
                  <a:lnTo>
                    <a:pt x="6045" y="6791"/>
                  </a:lnTo>
                  <a:lnTo>
                    <a:pt x="6222" y="6944"/>
                  </a:lnTo>
                  <a:lnTo>
                    <a:pt x="6395" y="7100"/>
                  </a:lnTo>
                  <a:lnTo>
                    <a:pt x="6581" y="7249"/>
                  </a:lnTo>
                  <a:lnTo>
                    <a:pt x="6780" y="7398"/>
                  </a:lnTo>
                  <a:lnTo>
                    <a:pt x="6979" y="7547"/>
                  </a:lnTo>
                  <a:lnTo>
                    <a:pt x="7187" y="7693"/>
                  </a:lnTo>
                  <a:lnTo>
                    <a:pt x="7404" y="7835"/>
                  </a:lnTo>
                  <a:lnTo>
                    <a:pt x="7635" y="7977"/>
                  </a:lnTo>
                  <a:lnTo>
                    <a:pt x="7865" y="8112"/>
                  </a:lnTo>
                  <a:lnTo>
                    <a:pt x="8113" y="8251"/>
                  </a:lnTo>
                  <a:lnTo>
                    <a:pt x="8361" y="8379"/>
                  </a:lnTo>
                  <a:lnTo>
                    <a:pt x="8627" y="8507"/>
                  </a:lnTo>
                  <a:lnTo>
                    <a:pt x="8374" y="8587"/>
                  </a:lnTo>
                  <a:lnTo>
                    <a:pt x="8126" y="8670"/>
                  </a:lnTo>
                  <a:lnTo>
                    <a:pt x="7887" y="8750"/>
                  </a:lnTo>
                  <a:lnTo>
                    <a:pt x="7648" y="8837"/>
                  </a:lnTo>
                  <a:lnTo>
                    <a:pt x="7413" y="8920"/>
                  </a:lnTo>
                  <a:lnTo>
                    <a:pt x="7183" y="9007"/>
                  </a:lnTo>
                  <a:lnTo>
                    <a:pt x="6957" y="9097"/>
                  </a:lnTo>
                  <a:lnTo>
                    <a:pt x="6736" y="9187"/>
                  </a:lnTo>
                  <a:lnTo>
                    <a:pt x="6514" y="9280"/>
                  </a:lnTo>
                  <a:lnTo>
                    <a:pt x="6302" y="9371"/>
                  </a:lnTo>
                  <a:lnTo>
                    <a:pt x="6089" y="9468"/>
                  </a:lnTo>
                  <a:lnTo>
                    <a:pt x="5881" y="9561"/>
                  </a:lnTo>
                  <a:lnTo>
                    <a:pt x="5677" y="9662"/>
                  </a:lnTo>
                  <a:lnTo>
                    <a:pt x="5478" y="9759"/>
                  </a:lnTo>
                  <a:lnTo>
                    <a:pt x="5279" y="9863"/>
                  </a:lnTo>
                  <a:lnTo>
                    <a:pt x="5088" y="9960"/>
                  </a:lnTo>
                  <a:lnTo>
                    <a:pt x="4854" y="9807"/>
                  </a:lnTo>
                  <a:lnTo>
                    <a:pt x="4619" y="9648"/>
                  </a:lnTo>
                  <a:lnTo>
                    <a:pt x="4393" y="9485"/>
                  </a:lnTo>
                  <a:lnTo>
                    <a:pt x="4180" y="9322"/>
                  </a:lnTo>
                  <a:lnTo>
                    <a:pt x="3972" y="9156"/>
                  </a:lnTo>
                  <a:lnTo>
                    <a:pt x="3773" y="8993"/>
                  </a:lnTo>
                  <a:lnTo>
                    <a:pt x="3574" y="8823"/>
                  </a:lnTo>
                  <a:lnTo>
                    <a:pt x="3388" y="8656"/>
                  </a:lnTo>
                  <a:lnTo>
                    <a:pt x="3211" y="8487"/>
                  </a:lnTo>
                  <a:lnTo>
                    <a:pt x="3034" y="8313"/>
                  </a:lnTo>
                  <a:lnTo>
                    <a:pt x="2865" y="8143"/>
                  </a:lnTo>
                  <a:lnTo>
                    <a:pt x="2701" y="7970"/>
                  </a:lnTo>
                  <a:lnTo>
                    <a:pt x="2546" y="7797"/>
                  </a:lnTo>
                  <a:lnTo>
                    <a:pt x="2400" y="7623"/>
                  </a:lnTo>
                  <a:lnTo>
                    <a:pt x="2259" y="7450"/>
                  </a:lnTo>
                  <a:lnTo>
                    <a:pt x="2121" y="7273"/>
                  </a:lnTo>
                  <a:lnTo>
                    <a:pt x="1984" y="7103"/>
                  </a:lnTo>
                  <a:lnTo>
                    <a:pt x="1860" y="6927"/>
                  </a:lnTo>
                  <a:lnTo>
                    <a:pt x="1740" y="6753"/>
                  </a:lnTo>
                  <a:lnTo>
                    <a:pt x="1630" y="6580"/>
                  </a:lnTo>
                  <a:lnTo>
                    <a:pt x="1515" y="6407"/>
                  </a:lnTo>
                  <a:lnTo>
                    <a:pt x="1413" y="6233"/>
                  </a:lnTo>
                  <a:lnTo>
                    <a:pt x="1311" y="6063"/>
                  </a:lnTo>
                  <a:lnTo>
                    <a:pt x="1218" y="5893"/>
                  </a:lnTo>
                  <a:lnTo>
                    <a:pt x="1134" y="5720"/>
                  </a:lnTo>
                  <a:lnTo>
                    <a:pt x="1045" y="5554"/>
                  </a:lnTo>
                  <a:lnTo>
                    <a:pt x="961" y="5387"/>
                  </a:lnTo>
                  <a:lnTo>
                    <a:pt x="890" y="5221"/>
                  </a:lnTo>
                  <a:lnTo>
                    <a:pt x="815" y="5058"/>
                  </a:lnTo>
                  <a:lnTo>
                    <a:pt x="748" y="4895"/>
                  </a:lnTo>
                  <a:lnTo>
                    <a:pt x="629" y="4576"/>
                  </a:lnTo>
                  <a:lnTo>
                    <a:pt x="562" y="4396"/>
                  </a:lnTo>
                  <a:lnTo>
                    <a:pt x="505" y="4212"/>
                  </a:lnTo>
                  <a:lnTo>
                    <a:pt x="443" y="4032"/>
                  </a:lnTo>
                  <a:lnTo>
                    <a:pt x="394" y="3855"/>
                  </a:lnTo>
                  <a:lnTo>
                    <a:pt x="345" y="3675"/>
                  </a:lnTo>
                  <a:lnTo>
                    <a:pt x="301" y="3505"/>
                  </a:lnTo>
                  <a:lnTo>
                    <a:pt x="226" y="3158"/>
                  </a:lnTo>
                  <a:lnTo>
                    <a:pt x="159" y="2825"/>
                  </a:lnTo>
                  <a:lnTo>
                    <a:pt x="111" y="2500"/>
                  </a:lnTo>
                  <a:lnTo>
                    <a:pt x="66" y="2184"/>
                  </a:lnTo>
                  <a:lnTo>
                    <a:pt x="40" y="1879"/>
                  </a:lnTo>
                  <a:lnTo>
                    <a:pt x="18" y="1591"/>
                  </a:lnTo>
                  <a:lnTo>
                    <a:pt x="4" y="1314"/>
                  </a:lnTo>
                  <a:lnTo>
                    <a:pt x="0" y="1054"/>
                  </a:lnTo>
                  <a:lnTo>
                    <a:pt x="4" y="804"/>
                  </a:lnTo>
                  <a:lnTo>
                    <a:pt x="13" y="579"/>
                  </a:lnTo>
                  <a:lnTo>
                    <a:pt x="22" y="364"/>
                  </a:lnTo>
                  <a:lnTo>
                    <a:pt x="40" y="17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135" name="组合 2"/>
          <p:cNvSpPr/>
          <p:nvPr/>
        </p:nvSpPr>
        <p:spPr>
          <a:xfrm>
            <a:off x="672240" y="3315534"/>
            <a:ext cx="16034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平台介绍</a:t>
            </a:r>
          </a:p>
        </p:txBody>
      </p:sp>
      <p:sp>
        <p:nvSpPr>
          <p:cNvPr id="136" name="组合 3"/>
          <p:cNvSpPr/>
          <p:nvPr/>
        </p:nvSpPr>
        <p:spPr>
          <a:xfrm>
            <a:off x="2723722" y="3315534"/>
            <a:ext cx="16034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广告创意</a:t>
            </a:r>
          </a:p>
        </p:txBody>
      </p:sp>
      <p:sp>
        <p:nvSpPr>
          <p:cNvPr id="137" name="组合 4"/>
          <p:cNvSpPr/>
          <p:nvPr/>
        </p:nvSpPr>
        <p:spPr>
          <a:xfrm>
            <a:off x="4655778" y="3315534"/>
            <a:ext cx="184234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平台功能</a:t>
            </a:r>
          </a:p>
        </p:txBody>
      </p:sp>
      <p:sp>
        <p:nvSpPr>
          <p:cNvPr id="138" name="组合 5"/>
          <p:cNvSpPr/>
          <p:nvPr/>
        </p:nvSpPr>
        <p:spPr>
          <a:xfrm>
            <a:off x="6785108" y="3315534"/>
            <a:ext cx="16866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合作案例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9" presetClass="entr" fill="hold" grpId="7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9" presetClass="entr" fill="hold" grpId="8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5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9" presetClass="entr" fill="hold" grpId="9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7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9" presetClass="entr" fill="hold" grpId="1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1" grpId="1" animBg="1" advAuto="0"/>
      <p:bldP spid="122" grpId="2" animBg="1" advAuto="0"/>
      <p:bldP spid="125" grpId="3" animBg="1" advAuto="0"/>
      <p:bldP spid="128" grpId="4" animBg="1" advAuto="0"/>
      <p:bldP spid="131" grpId="5" animBg="1" advAuto="0"/>
      <p:bldP spid="134" grpId="6" animBg="1" advAuto="0"/>
      <p:bldP spid="135" grpId="7" animBg="1" advAuto="0"/>
      <p:bldP spid="136" grpId="8" animBg="1" advAuto="0"/>
      <p:bldP spid="137" grpId="9" animBg="1" advAuto="0"/>
      <p:bldP spid="138" grpId="10" animBg="1" advAuto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3" name="矩形 4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4" name="矩形 5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35" name="文本框 49"/>
          <p:cNvSpPr/>
          <p:nvPr/>
        </p:nvSpPr>
        <p:spPr>
          <a:xfrm>
            <a:off x="107504" y="412750"/>
            <a:ext cx="61265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smtClean="0"/>
              <a:t>1</a:t>
            </a:r>
            <a:r>
              <a:rPr lang="en-US" dirty="0" smtClean="0"/>
              <a:t>5</a:t>
            </a:r>
            <a:endParaRPr dirty="0"/>
          </a:p>
        </p:txBody>
      </p:sp>
      <p:sp>
        <p:nvSpPr>
          <p:cNvPr id="3" name="矩形 2"/>
          <p:cNvSpPr/>
          <p:nvPr/>
        </p:nvSpPr>
        <p:spPr>
          <a:xfrm>
            <a:off x="883145" y="41630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物料</a:t>
            </a:r>
          </a:p>
        </p:txBody>
      </p:sp>
      <p:sp>
        <p:nvSpPr>
          <p:cNvPr id="4" name="矩形 3"/>
          <p:cNvSpPr/>
          <p:nvPr/>
        </p:nvSpPr>
        <p:spPr>
          <a:xfrm>
            <a:off x="883145" y="780695"/>
            <a:ext cx="531763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sz="9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>
                <a:solidFill>
                  <a:schemeClr val="bg1"/>
                </a:solidFill>
              </a:rPr>
              <a:t>提供物料管理功能，广告主可以新建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删除物料、编辑物料明细、实时跟进计划审核状态等</a:t>
            </a:r>
          </a:p>
        </p:txBody>
      </p:sp>
      <p:pic>
        <p:nvPicPr>
          <p:cNvPr id="14" name="Picture 2" descr="Picture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83568" y="1894062"/>
            <a:ext cx="7612579" cy="1872209"/>
          </a:xfrm>
          <a:prstGeom prst="rect">
            <a:avLst/>
          </a:prstGeom>
          <a:ln w="12700">
            <a:miter lim="400000"/>
          </a:ln>
        </p:spPr>
      </p:pic>
      <p:sp>
        <p:nvSpPr>
          <p:cNvPr id="15" name="矩形 14"/>
          <p:cNvSpPr/>
          <p:nvPr/>
        </p:nvSpPr>
        <p:spPr>
          <a:xfrm>
            <a:off x="1763688" y="2999154"/>
            <a:ext cx="5328592" cy="369328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6" name="肘形连接符 15"/>
          <p:cNvCxnSpPr/>
          <p:nvPr/>
        </p:nvCxnSpPr>
        <p:spPr>
          <a:xfrm rot="5400000">
            <a:off x="3023828" y="3586253"/>
            <a:ext cx="648072" cy="576064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" name="TextBox 9"/>
          <p:cNvSpPr txBox="1"/>
          <p:nvPr/>
        </p:nvSpPr>
        <p:spPr>
          <a:xfrm>
            <a:off x="1763910" y="4219660"/>
            <a:ext cx="3455362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展示物料详情，包含物料</a:t>
            </a:r>
            <a:r>
              <a:rPr lang="en-US" altLang="zh-CN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、物料标题、商品名称、宽</a:t>
            </a:r>
            <a:r>
              <a:rPr lang="en-US" altLang="zh-CN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高、推广链接、物料类型、投放行业、创建时间、更新时间</a:t>
            </a:r>
            <a:endParaRPr kumimoji="0" lang="zh-CN" altLang="en-US" sz="9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64288" y="2999154"/>
            <a:ext cx="216024" cy="369328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452320" y="2999154"/>
            <a:ext cx="792088" cy="369328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20" name="肘形连接符 19"/>
          <p:cNvCxnSpPr/>
          <p:nvPr/>
        </p:nvCxnSpPr>
        <p:spPr>
          <a:xfrm rot="16200000" flipV="1">
            <a:off x="6264188" y="1815668"/>
            <a:ext cx="1080122" cy="864094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13"/>
          <p:cNvSpPr txBox="1"/>
          <p:nvPr/>
        </p:nvSpPr>
        <p:spPr>
          <a:xfrm>
            <a:off x="5508104" y="1353133"/>
            <a:ext cx="1368152" cy="300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展示物料审核状态</a:t>
            </a:r>
            <a:endParaRPr kumimoji="0" lang="zh-CN" altLang="en-US" sz="9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"/>
            </a:endParaRPr>
          </a:p>
        </p:txBody>
      </p:sp>
      <p:cxnSp>
        <p:nvCxnSpPr>
          <p:cNvPr id="22" name="肘形连接符 21"/>
          <p:cNvCxnSpPr/>
          <p:nvPr/>
        </p:nvCxnSpPr>
        <p:spPr>
          <a:xfrm rot="16200000" flipV="1">
            <a:off x="7200291" y="2103697"/>
            <a:ext cx="1080122" cy="288032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" name="TextBox 15"/>
          <p:cNvSpPr txBox="1"/>
          <p:nvPr/>
        </p:nvSpPr>
        <p:spPr>
          <a:xfrm>
            <a:off x="6804248" y="1353133"/>
            <a:ext cx="1872208" cy="300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可查看物料详情，编辑</a:t>
            </a:r>
            <a:r>
              <a:rPr lang="en-US" altLang="zh-CN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删除物料</a:t>
            </a:r>
            <a:endParaRPr kumimoji="0" lang="zh-CN" altLang="en-US" sz="9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11560" y="2549118"/>
            <a:ext cx="1116000" cy="369328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chemeClr val="bg1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3" grpId="1" animBg="1" advAuto="0"/>
      <p:bldP spid="334" grpId="2" animBg="1" advAuto="0"/>
      <p:bldP spid="335" grpId="3" animBg="1" advAuto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39" name="矩形 3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0" name="矩形 4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1" name="文本框 49"/>
          <p:cNvSpPr/>
          <p:nvPr/>
        </p:nvSpPr>
        <p:spPr>
          <a:xfrm>
            <a:off x="107504" y="412750"/>
            <a:ext cx="61265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smtClean="0"/>
              <a:t>1</a:t>
            </a:r>
            <a:r>
              <a:rPr lang="en-US" dirty="0" smtClean="0"/>
              <a:t>6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850829" y="36987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投放</a:t>
            </a:r>
          </a:p>
        </p:txBody>
      </p:sp>
      <p:sp>
        <p:nvSpPr>
          <p:cNvPr id="3" name="矩形 2"/>
          <p:cNvSpPr/>
          <p:nvPr/>
        </p:nvSpPr>
        <p:spPr>
          <a:xfrm>
            <a:off x="850829" y="746523"/>
            <a:ext cx="3631122" cy="2308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 sz="900"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>
                <a:solidFill>
                  <a:schemeClr val="bg1"/>
                </a:solidFill>
              </a:rPr>
              <a:t>对已匹配创意的广告计划进行管理，广告主可以开启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暂停</a:t>
            </a:r>
            <a:r>
              <a:rPr lang="en-US" altLang="zh-CN" dirty="0">
                <a:solidFill>
                  <a:schemeClr val="bg1"/>
                </a:solidFill>
              </a:rPr>
              <a:t>/</a:t>
            </a:r>
            <a:r>
              <a:rPr lang="zh-CN" altLang="en-US" dirty="0">
                <a:solidFill>
                  <a:schemeClr val="bg1"/>
                </a:solidFill>
              </a:rPr>
              <a:t>删除投放</a:t>
            </a:r>
          </a:p>
        </p:txBody>
      </p:sp>
      <p:pic>
        <p:nvPicPr>
          <p:cNvPr id="22" name="Picture 2" descr="Picture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47656" y="1734371"/>
            <a:ext cx="8128800" cy="1989509"/>
          </a:xfrm>
          <a:prstGeom prst="rect">
            <a:avLst/>
          </a:prstGeom>
          <a:ln w="12700">
            <a:miter lim="400000"/>
          </a:ln>
        </p:spPr>
      </p:pic>
      <p:sp>
        <p:nvSpPr>
          <p:cNvPr id="23" name="矩形 22"/>
          <p:cNvSpPr/>
          <p:nvPr/>
        </p:nvSpPr>
        <p:spPr>
          <a:xfrm>
            <a:off x="1691680" y="2893714"/>
            <a:ext cx="5328592" cy="400105"/>
          </a:xfrm>
          <a:prstGeom prst="rect">
            <a:avLst/>
          </a:prstGeom>
          <a:noFill/>
          <a:ln w="12700" cap="flat">
            <a:solidFill>
              <a:srgbClr val="535353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cxnSp>
        <p:nvCxnSpPr>
          <p:cNvPr id="24" name="肘形连接符 23"/>
          <p:cNvCxnSpPr/>
          <p:nvPr/>
        </p:nvCxnSpPr>
        <p:spPr>
          <a:xfrm rot="5400000">
            <a:off x="3023828" y="3514247"/>
            <a:ext cx="648072" cy="576064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0000">
                <a:lumMod val="50000"/>
                <a:lumOff val="50000"/>
              </a:srgb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</p:cxnSp>
      <p:sp>
        <p:nvSpPr>
          <p:cNvPr id="25" name="矩形 24"/>
          <p:cNvSpPr/>
          <p:nvPr/>
        </p:nvSpPr>
        <p:spPr>
          <a:xfrm>
            <a:off x="8136432" y="2893714"/>
            <a:ext cx="324000" cy="400105"/>
          </a:xfrm>
          <a:prstGeom prst="rect">
            <a:avLst/>
          </a:prstGeom>
          <a:noFill/>
          <a:ln w="12700" cap="flat">
            <a:solidFill>
              <a:srgbClr val="535353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452320" y="2893714"/>
            <a:ext cx="468000" cy="400105"/>
          </a:xfrm>
          <a:prstGeom prst="rect">
            <a:avLst/>
          </a:prstGeom>
          <a:noFill/>
          <a:ln w="12700" cap="flat">
            <a:solidFill>
              <a:srgbClr val="535353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cxnSp>
        <p:nvCxnSpPr>
          <p:cNvPr id="27" name="肘形连接符 26"/>
          <p:cNvCxnSpPr/>
          <p:nvPr/>
        </p:nvCxnSpPr>
        <p:spPr>
          <a:xfrm rot="16200000" flipV="1">
            <a:off x="6696234" y="1743662"/>
            <a:ext cx="1080122" cy="864094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0000">
                <a:lumMod val="50000"/>
                <a:lumOff val="50000"/>
              </a:srgb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</p:cxnSp>
      <p:cxnSp>
        <p:nvCxnSpPr>
          <p:cNvPr id="28" name="肘形连接符 27"/>
          <p:cNvCxnSpPr/>
          <p:nvPr/>
        </p:nvCxnSpPr>
        <p:spPr>
          <a:xfrm rot="16200000" flipV="1">
            <a:off x="7632339" y="2031691"/>
            <a:ext cx="1080122" cy="288032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0000">
                <a:lumMod val="50000"/>
                <a:lumOff val="50000"/>
              </a:srgb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</p:cxnSp>
      <p:sp>
        <p:nvSpPr>
          <p:cNvPr id="29" name="TextBox 19"/>
          <p:cNvSpPr txBox="1"/>
          <p:nvPr/>
        </p:nvSpPr>
        <p:spPr>
          <a:xfrm>
            <a:off x="2123727" y="4155926"/>
            <a:ext cx="3157189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       展示投放列表，包含投放</a:t>
            </a:r>
            <a:r>
              <a:rPr kumimoji="0" lang="en-US" altLang="zh-CN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ID</a:t>
            </a:r>
            <a:r>
              <a:rPr kumimoji="0" lang="zh-CN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、投放计划名称、物料标题、物料类型、尺寸、曝光量、点击量、点击率、消耗金额</a:t>
            </a:r>
          </a:p>
        </p:txBody>
      </p:sp>
      <p:sp>
        <p:nvSpPr>
          <p:cNvPr id="30" name="TextBox 20"/>
          <p:cNvSpPr txBox="1"/>
          <p:nvPr/>
        </p:nvSpPr>
        <p:spPr>
          <a:xfrm>
            <a:off x="6012160" y="1347614"/>
            <a:ext cx="1368152" cy="300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      可开启</a:t>
            </a:r>
            <a:r>
              <a:rPr kumimoji="0" lang="en-US" altLang="zh-CN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/</a:t>
            </a:r>
            <a:r>
              <a:rPr kumimoji="0" lang="zh-CN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暂停投放</a:t>
            </a:r>
          </a:p>
        </p:txBody>
      </p:sp>
      <p:sp>
        <p:nvSpPr>
          <p:cNvPr id="31" name="TextBox 21"/>
          <p:cNvSpPr txBox="1"/>
          <p:nvPr/>
        </p:nvSpPr>
        <p:spPr>
          <a:xfrm>
            <a:off x="7380312" y="1353133"/>
            <a:ext cx="1296144" cy="300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可删除投放计划</a:t>
            </a:r>
          </a:p>
        </p:txBody>
      </p:sp>
      <p:sp>
        <p:nvSpPr>
          <p:cNvPr id="32" name="矩形 31"/>
          <p:cNvSpPr/>
          <p:nvPr/>
        </p:nvSpPr>
        <p:spPr>
          <a:xfrm>
            <a:off x="539552" y="2677746"/>
            <a:ext cx="1116000" cy="400105"/>
          </a:xfrm>
          <a:prstGeom prst="rect">
            <a:avLst/>
          </a:prstGeom>
          <a:noFill/>
          <a:ln w="12700" cap="flat">
            <a:solidFill>
              <a:srgbClr val="535353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0" cap="none" spc="0" normalizeH="0" baseline="0" noProof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9" grpId="1" animBg="1" advAuto="0"/>
      <p:bldP spid="340" grpId="2" animBg="1" advAuto="0"/>
      <p:bldP spid="341" grpId="3" animBg="1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47" name="矩形 4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8" name="矩形 5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49" name="文本框 49"/>
          <p:cNvSpPr/>
          <p:nvPr/>
        </p:nvSpPr>
        <p:spPr>
          <a:xfrm>
            <a:off x="107504" y="412750"/>
            <a:ext cx="61265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smtClean="0"/>
              <a:t>1</a:t>
            </a:r>
            <a:r>
              <a:rPr lang="en-US" dirty="0" smtClean="0"/>
              <a:t>7</a:t>
            </a:r>
            <a:endParaRPr dirty="0"/>
          </a:p>
        </p:txBody>
      </p:sp>
      <p:sp>
        <p:nvSpPr>
          <p:cNvPr id="351" name="TextBox 8"/>
          <p:cNvSpPr/>
          <p:nvPr/>
        </p:nvSpPr>
        <p:spPr>
          <a:xfrm>
            <a:off x="899591" y="771549"/>
            <a:ext cx="3439401" cy="2308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>
              <a:defRPr sz="900"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>
                <a:solidFill>
                  <a:schemeClr val="bg1"/>
                </a:solidFill>
              </a:rPr>
              <a:t>为广告主提供基于广告计划、投放、素材创意等多维度的数据统计</a:t>
            </a:r>
          </a:p>
        </p:txBody>
      </p:sp>
      <p:sp>
        <p:nvSpPr>
          <p:cNvPr id="4" name="矩形 3"/>
          <p:cNvSpPr/>
          <p:nvPr/>
        </p:nvSpPr>
        <p:spPr>
          <a:xfrm>
            <a:off x="899591" y="38288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数据统计</a:t>
            </a:r>
          </a:p>
        </p:txBody>
      </p:sp>
      <p:pic>
        <p:nvPicPr>
          <p:cNvPr id="18" name="Picture 2" descr="Picture 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576064" y="1203598"/>
            <a:ext cx="7768161" cy="3168352"/>
          </a:xfrm>
          <a:prstGeom prst="rect">
            <a:avLst/>
          </a:prstGeom>
          <a:ln w="12700">
            <a:miter lim="400000"/>
          </a:ln>
        </p:spPr>
      </p:pic>
      <p:sp>
        <p:nvSpPr>
          <p:cNvPr id="19" name="矩形 18"/>
          <p:cNvSpPr/>
          <p:nvPr/>
        </p:nvSpPr>
        <p:spPr>
          <a:xfrm>
            <a:off x="467544" y="1779662"/>
            <a:ext cx="7776864" cy="1296000"/>
          </a:xfrm>
          <a:prstGeom prst="rect">
            <a:avLst/>
          </a:prstGeom>
          <a:noFill/>
          <a:ln w="12700" cap="flat">
            <a:solidFill>
              <a:srgbClr val="535353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67544" y="3147814"/>
            <a:ext cx="7776864" cy="1224000"/>
          </a:xfrm>
          <a:prstGeom prst="rect">
            <a:avLst/>
          </a:prstGeom>
          <a:noFill/>
          <a:ln w="12700" cap="flat">
            <a:solidFill>
              <a:srgbClr val="535353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Helvetica"/>
              <a:cs typeface="Helvetica"/>
              <a:sym typeface="Helvetica"/>
            </a:endParaRPr>
          </a:p>
        </p:txBody>
      </p:sp>
      <p:sp>
        <p:nvSpPr>
          <p:cNvPr id="21" name="TextBox 10"/>
          <p:cNvSpPr txBox="1"/>
          <p:nvPr/>
        </p:nvSpPr>
        <p:spPr>
          <a:xfrm>
            <a:off x="6012160" y="2283718"/>
            <a:ext cx="1368152" cy="300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      投放数据趋势图</a:t>
            </a:r>
          </a:p>
        </p:txBody>
      </p:sp>
      <p:sp>
        <p:nvSpPr>
          <p:cNvPr id="22" name="TextBox 11"/>
          <p:cNvSpPr txBox="1"/>
          <p:nvPr/>
        </p:nvSpPr>
        <p:spPr>
          <a:xfrm>
            <a:off x="6084168" y="4443958"/>
            <a:ext cx="2232248" cy="50782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900" b="1" i="0" u="none" strike="noStrike" kern="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itchFamily="34" charset="-122"/>
                <a:cs typeface="Helvetica"/>
                <a:sym typeface="Helvetica"/>
              </a:rPr>
              <a:t>提供曝光量、点击量、点击率、消耗金额等维度数据统计</a:t>
            </a:r>
          </a:p>
        </p:txBody>
      </p:sp>
      <p:cxnSp>
        <p:nvCxnSpPr>
          <p:cNvPr id="23" name="肘形连接符 22"/>
          <p:cNvCxnSpPr>
            <a:stCxn id="20" idx="2"/>
          </p:cNvCxnSpPr>
          <p:nvPr/>
        </p:nvCxnSpPr>
        <p:spPr>
          <a:xfrm rot="16200000" flipH="1">
            <a:off x="5111992" y="3615798"/>
            <a:ext cx="216160" cy="1728192"/>
          </a:xfrm>
          <a:prstGeom prst="bentConnector2">
            <a:avLst/>
          </a:prstGeom>
          <a:noFill/>
          <a:ln w="12700" cap="flat">
            <a:solidFill>
              <a:srgbClr val="000000">
                <a:lumMod val="50000"/>
                <a:lumOff val="50000"/>
              </a:srgb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</p:cxn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7" grpId="1" animBg="1" advAuto="0"/>
      <p:bldP spid="348" grpId="2" animBg="1" advAuto="0"/>
      <p:bldP spid="349" grpId="3" animBg="1" advAuto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53" name="矩形 3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4" name="矩形 4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5" name="文本框 49"/>
          <p:cNvSpPr/>
          <p:nvPr/>
        </p:nvSpPr>
        <p:spPr>
          <a:xfrm>
            <a:off x="107504" y="412750"/>
            <a:ext cx="61265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18</a:t>
            </a:r>
            <a:endParaRPr dirty="0"/>
          </a:p>
        </p:txBody>
      </p:sp>
      <p:sp>
        <p:nvSpPr>
          <p:cNvPr id="2" name="矩形 1"/>
          <p:cNvSpPr/>
          <p:nvPr/>
        </p:nvSpPr>
        <p:spPr>
          <a:xfrm>
            <a:off x="802003" y="39076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</a:rPr>
              <a:t>财务记录</a:t>
            </a:r>
          </a:p>
        </p:txBody>
      </p:sp>
      <p:sp>
        <p:nvSpPr>
          <p:cNvPr id="3" name="矩形 2"/>
          <p:cNvSpPr/>
          <p:nvPr/>
        </p:nvSpPr>
        <p:spPr>
          <a:xfrm>
            <a:off x="837220" y="752148"/>
            <a:ext cx="723284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900" dirty="0">
                <a:solidFill>
                  <a:schemeClr val="bg1"/>
                </a:solidFill>
              </a:rPr>
              <a:t>提供广告主财务明细管理，广告主可以进行余额充值，并跟踪消耗进程</a:t>
            </a:r>
          </a:p>
        </p:txBody>
      </p:sp>
      <p:pic>
        <p:nvPicPr>
          <p:cNvPr id="11" name="Picture 3" descr="Picture 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446759" y="1776811"/>
            <a:ext cx="8157600" cy="2009475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矩形 11"/>
          <p:cNvSpPr/>
          <p:nvPr/>
        </p:nvSpPr>
        <p:spPr>
          <a:xfrm>
            <a:off x="1547575" y="2496893"/>
            <a:ext cx="6696744" cy="828000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3" name="肘形连接符 12"/>
          <p:cNvCxnSpPr/>
          <p:nvPr/>
        </p:nvCxnSpPr>
        <p:spPr>
          <a:xfrm rot="5400000">
            <a:off x="3599803" y="3396993"/>
            <a:ext cx="648072" cy="576064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4" name="TextBox 9"/>
          <p:cNvSpPr txBox="1"/>
          <p:nvPr/>
        </p:nvSpPr>
        <p:spPr>
          <a:xfrm>
            <a:off x="2267655" y="4081069"/>
            <a:ext cx="2880320" cy="71557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展示投广告主财务明细，放列表，包含投放</a:t>
            </a:r>
            <a:r>
              <a:rPr lang="en-US" altLang="zh-CN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ID</a:t>
            </a:r>
            <a:r>
              <a:rPr lang="zh-CN" altLang="en-US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、投放计划名称、物料标题、物料类型、尺寸、曝光量、点击量、点击率、消耗金额</a:t>
            </a:r>
            <a:endParaRPr kumimoji="0" lang="zh-CN" altLang="en-US" sz="9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228095" y="2208893"/>
            <a:ext cx="468000" cy="252000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7020183" y="1740853"/>
            <a:ext cx="656456" cy="396000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  <p:cxnSp>
        <p:nvCxnSpPr>
          <p:cNvPr id="17" name="肘形连接符 16"/>
          <p:cNvCxnSpPr/>
          <p:nvPr/>
        </p:nvCxnSpPr>
        <p:spPr>
          <a:xfrm rot="16200000" flipV="1">
            <a:off x="5939190" y="1631924"/>
            <a:ext cx="649817" cy="504056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8" name="肘形连接符 17"/>
          <p:cNvCxnSpPr/>
          <p:nvPr/>
        </p:nvCxnSpPr>
        <p:spPr>
          <a:xfrm rot="5400000" flipH="1" flipV="1">
            <a:off x="7343346" y="1307889"/>
            <a:ext cx="433794" cy="360040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tailEnd type="arrow"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9" name="TextBox 16"/>
          <p:cNvSpPr txBox="1"/>
          <p:nvPr/>
        </p:nvSpPr>
        <p:spPr>
          <a:xfrm>
            <a:off x="6964096" y="982980"/>
            <a:ext cx="1425085" cy="300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   展示广告主账户余额</a:t>
            </a:r>
            <a:endParaRPr kumimoji="0" lang="zh-CN" altLang="en-US" sz="9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"/>
            </a:endParaRPr>
          </a:p>
        </p:txBody>
      </p:sp>
      <p:sp>
        <p:nvSpPr>
          <p:cNvPr id="20" name="TextBox 17"/>
          <p:cNvSpPr txBox="1"/>
          <p:nvPr/>
        </p:nvSpPr>
        <p:spPr>
          <a:xfrm>
            <a:off x="5363999" y="1271012"/>
            <a:ext cx="1224136" cy="30007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9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微软雅黑" pitchFamily="34" charset="-122"/>
                <a:ea typeface="微软雅黑" pitchFamily="34" charset="-122"/>
                <a:sym typeface="Helvetica"/>
              </a:rPr>
              <a:t>可进行余额充值</a:t>
            </a:r>
            <a:endParaRPr kumimoji="0" lang="zh-CN" altLang="en-US" sz="9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微软雅黑" pitchFamily="34" charset="-122"/>
              <a:ea typeface="微软雅黑" pitchFamily="34" charset="-122"/>
              <a:sym typeface="Helvetic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395447" y="3251260"/>
            <a:ext cx="1116000" cy="252000"/>
          </a:xfrm>
          <a:prstGeom prst="rect">
            <a:avLst/>
          </a:prstGeom>
          <a:noFill/>
          <a:ln w="12700" cap="flat">
            <a:solidFill>
              <a:schemeClr val="bg2"/>
            </a:solidFill>
            <a:prstDash val="sysDash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Helvetica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3" grpId="1" animBg="1" advAuto="0"/>
      <p:bldP spid="354" grpId="2" animBg="1" advAuto="0"/>
      <p:bldP spid="355" grpId="3" animBg="1" advAuto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61" name="文本框 1"/>
          <p:cNvSpPr/>
          <p:nvPr/>
        </p:nvSpPr>
        <p:spPr>
          <a:xfrm>
            <a:off x="3038168" y="696530"/>
            <a:ext cx="3067665" cy="7010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4000" b="1">
                <a:solidFill>
                  <a:srgbClr val="F7B902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t>CONTENT</a:t>
            </a:r>
          </a:p>
        </p:txBody>
      </p:sp>
      <p:sp>
        <p:nvSpPr>
          <p:cNvPr id="362" name="矩形 23"/>
          <p:cNvSpPr/>
          <p:nvPr/>
        </p:nvSpPr>
        <p:spPr>
          <a:xfrm>
            <a:off x="2703326" y="1409524"/>
            <a:ext cx="3737348" cy="12701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grpSp>
        <p:nvGrpSpPr>
          <p:cNvPr id="365" name="组合 35"/>
          <p:cNvGrpSpPr/>
          <p:nvPr/>
        </p:nvGrpSpPr>
        <p:grpSpPr>
          <a:xfrm>
            <a:off x="915187" y="1920476"/>
            <a:ext cx="1117601" cy="1117601"/>
            <a:chOff x="0" y="0"/>
            <a:chExt cx="1117600" cy="1117600"/>
          </a:xfrm>
        </p:grpSpPr>
        <p:sp>
          <p:nvSpPr>
            <p:cNvPr id="363" name="椭圆 25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4" name="KSO_Shape"/>
            <p:cNvSpPr/>
            <p:nvPr/>
          </p:nvSpPr>
          <p:spPr>
            <a:xfrm>
              <a:off x="323067" y="288877"/>
              <a:ext cx="471465" cy="539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841" y="19374"/>
                  </a:moveTo>
                  <a:lnTo>
                    <a:pt x="12871" y="19376"/>
                  </a:lnTo>
                  <a:lnTo>
                    <a:pt x="12897" y="19379"/>
                  </a:lnTo>
                  <a:lnTo>
                    <a:pt x="12922" y="19384"/>
                  </a:lnTo>
                  <a:lnTo>
                    <a:pt x="12948" y="19392"/>
                  </a:lnTo>
                  <a:lnTo>
                    <a:pt x="12972" y="19403"/>
                  </a:lnTo>
                  <a:lnTo>
                    <a:pt x="12994" y="19414"/>
                  </a:lnTo>
                  <a:lnTo>
                    <a:pt x="13014" y="19427"/>
                  </a:lnTo>
                  <a:lnTo>
                    <a:pt x="13035" y="19444"/>
                  </a:lnTo>
                  <a:lnTo>
                    <a:pt x="13053" y="19460"/>
                  </a:lnTo>
                  <a:lnTo>
                    <a:pt x="13070" y="19479"/>
                  </a:lnTo>
                  <a:lnTo>
                    <a:pt x="13082" y="19499"/>
                  </a:lnTo>
                  <a:lnTo>
                    <a:pt x="13094" y="19520"/>
                  </a:lnTo>
                  <a:lnTo>
                    <a:pt x="13103" y="19541"/>
                  </a:lnTo>
                  <a:lnTo>
                    <a:pt x="13108" y="19565"/>
                  </a:lnTo>
                  <a:lnTo>
                    <a:pt x="13114" y="19589"/>
                  </a:lnTo>
                  <a:lnTo>
                    <a:pt x="13116" y="19613"/>
                  </a:lnTo>
                  <a:lnTo>
                    <a:pt x="13114" y="19638"/>
                  </a:lnTo>
                  <a:lnTo>
                    <a:pt x="13108" y="19662"/>
                  </a:lnTo>
                  <a:lnTo>
                    <a:pt x="13103" y="19685"/>
                  </a:lnTo>
                  <a:lnTo>
                    <a:pt x="13094" y="19707"/>
                  </a:lnTo>
                  <a:lnTo>
                    <a:pt x="13082" y="19728"/>
                  </a:lnTo>
                  <a:lnTo>
                    <a:pt x="13070" y="19748"/>
                  </a:lnTo>
                  <a:lnTo>
                    <a:pt x="13053" y="19767"/>
                  </a:lnTo>
                  <a:lnTo>
                    <a:pt x="13035" y="19783"/>
                  </a:lnTo>
                  <a:lnTo>
                    <a:pt x="13014" y="19799"/>
                  </a:lnTo>
                  <a:lnTo>
                    <a:pt x="12994" y="19812"/>
                  </a:lnTo>
                  <a:lnTo>
                    <a:pt x="12972" y="19824"/>
                  </a:lnTo>
                  <a:lnTo>
                    <a:pt x="12948" y="19835"/>
                  </a:lnTo>
                  <a:lnTo>
                    <a:pt x="12922" y="19843"/>
                  </a:lnTo>
                  <a:lnTo>
                    <a:pt x="12897" y="19850"/>
                  </a:lnTo>
                  <a:lnTo>
                    <a:pt x="12871" y="19853"/>
                  </a:lnTo>
                  <a:lnTo>
                    <a:pt x="12814" y="19853"/>
                  </a:lnTo>
                  <a:lnTo>
                    <a:pt x="12788" y="19850"/>
                  </a:lnTo>
                  <a:lnTo>
                    <a:pt x="12760" y="19843"/>
                  </a:lnTo>
                  <a:lnTo>
                    <a:pt x="12735" y="19835"/>
                  </a:lnTo>
                  <a:lnTo>
                    <a:pt x="12713" y="19824"/>
                  </a:lnTo>
                  <a:lnTo>
                    <a:pt x="12689" y="19812"/>
                  </a:lnTo>
                  <a:lnTo>
                    <a:pt x="12668" y="19799"/>
                  </a:lnTo>
                  <a:lnTo>
                    <a:pt x="12648" y="19783"/>
                  </a:lnTo>
                  <a:lnTo>
                    <a:pt x="12632" y="19767"/>
                  </a:lnTo>
                  <a:lnTo>
                    <a:pt x="12615" y="19748"/>
                  </a:lnTo>
                  <a:lnTo>
                    <a:pt x="12602" y="19728"/>
                  </a:lnTo>
                  <a:lnTo>
                    <a:pt x="12591" y="19707"/>
                  </a:lnTo>
                  <a:lnTo>
                    <a:pt x="12573" y="19662"/>
                  </a:lnTo>
                  <a:lnTo>
                    <a:pt x="12569" y="19638"/>
                  </a:lnTo>
                  <a:lnTo>
                    <a:pt x="12567" y="19613"/>
                  </a:lnTo>
                  <a:lnTo>
                    <a:pt x="12569" y="19589"/>
                  </a:lnTo>
                  <a:lnTo>
                    <a:pt x="12573" y="19565"/>
                  </a:lnTo>
                  <a:lnTo>
                    <a:pt x="12582" y="19541"/>
                  </a:lnTo>
                  <a:lnTo>
                    <a:pt x="12591" y="19520"/>
                  </a:lnTo>
                  <a:lnTo>
                    <a:pt x="12602" y="19499"/>
                  </a:lnTo>
                  <a:lnTo>
                    <a:pt x="12615" y="19479"/>
                  </a:lnTo>
                  <a:lnTo>
                    <a:pt x="12632" y="19460"/>
                  </a:lnTo>
                  <a:lnTo>
                    <a:pt x="12648" y="19444"/>
                  </a:lnTo>
                  <a:lnTo>
                    <a:pt x="12668" y="19427"/>
                  </a:lnTo>
                  <a:lnTo>
                    <a:pt x="12689" y="19414"/>
                  </a:lnTo>
                  <a:lnTo>
                    <a:pt x="12713" y="19403"/>
                  </a:lnTo>
                  <a:lnTo>
                    <a:pt x="12735" y="19392"/>
                  </a:lnTo>
                  <a:lnTo>
                    <a:pt x="12760" y="19384"/>
                  </a:lnTo>
                  <a:lnTo>
                    <a:pt x="12788" y="19379"/>
                  </a:lnTo>
                  <a:lnTo>
                    <a:pt x="12814" y="19376"/>
                  </a:lnTo>
                  <a:lnTo>
                    <a:pt x="12841" y="19374"/>
                  </a:lnTo>
                  <a:close/>
                  <a:moveTo>
                    <a:pt x="14208" y="17303"/>
                  </a:moveTo>
                  <a:lnTo>
                    <a:pt x="14234" y="17305"/>
                  </a:lnTo>
                  <a:lnTo>
                    <a:pt x="14256" y="17307"/>
                  </a:lnTo>
                  <a:lnTo>
                    <a:pt x="14280" y="17308"/>
                  </a:lnTo>
                  <a:lnTo>
                    <a:pt x="14300" y="17311"/>
                  </a:lnTo>
                  <a:lnTo>
                    <a:pt x="14345" y="17321"/>
                  </a:lnTo>
                  <a:lnTo>
                    <a:pt x="14388" y="17336"/>
                  </a:lnTo>
                  <a:lnTo>
                    <a:pt x="14429" y="17352"/>
                  </a:lnTo>
                  <a:lnTo>
                    <a:pt x="14468" y="17373"/>
                  </a:lnTo>
                  <a:lnTo>
                    <a:pt x="14503" y="17396"/>
                  </a:lnTo>
                  <a:lnTo>
                    <a:pt x="14536" y="17421"/>
                  </a:lnTo>
                  <a:lnTo>
                    <a:pt x="14566" y="17451"/>
                  </a:lnTo>
                  <a:lnTo>
                    <a:pt x="14592" y="17483"/>
                  </a:lnTo>
                  <a:lnTo>
                    <a:pt x="14616" y="17514"/>
                  </a:lnTo>
                  <a:lnTo>
                    <a:pt x="14635" y="17549"/>
                  </a:lnTo>
                  <a:lnTo>
                    <a:pt x="14651" y="17588"/>
                  </a:lnTo>
                  <a:lnTo>
                    <a:pt x="14662" y="17627"/>
                  </a:lnTo>
                  <a:lnTo>
                    <a:pt x="14666" y="17646"/>
                  </a:lnTo>
                  <a:lnTo>
                    <a:pt x="14670" y="17667"/>
                  </a:lnTo>
                  <a:lnTo>
                    <a:pt x="14672" y="17687"/>
                  </a:lnTo>
                  <a:lnTo>
                    <a:pt x="14672" y="17727"/>
                  </a:lnTo>
                  <a:lnTo>
                    <a:pt x="14670" y="17748"/>
                  </a:lnTo>
                  <a:lnTo>
                    <a:pt x="14666" y="17769"/>
                  </a:lnTo>
                  <a:lnTo>
                    <a:pt x="14662" y="17789"/>
                  </a:lnTo>
                  <a:lnTo>
                    <a:pt x="14651" y="17827"/>
                  </a:lnTo>
                  <a:lnTo>
                    <a:pt x="14635" y="17865"/>
                  </a:lnTo>
                  <a:lnTo>
                    <a:pt x="14616" y="17900"/>
                  </a:lnTo>
                  <a:lnTo>
                    <a:pt x="14592" y="17933"/>
                  </a:lnTo>
                  <a:lnTo>
                    <a:pt x="14566" y="17965"/>
                  </a:lnTo>
                  <a:lnTo>
                    <a:pt x="14536" y="17994"/>
                  </a:lnTo>
                  <a:lnTo>
                    <a:pt x="14503" y="18018"/>
                  </a:lnTo>
                  <a:lnTo>
                    <a:pt x="14468" y="18043"/>
                  </a:lnTo>
                  <a:lnTo>
                    <a:pt x="14429" y="18064"/>
                  </a:lnTo>
                  <a:lnTo>
                    <a:pt x="14388" y="18080"/>
                  </a:lnTo>
                  <a:lnTo>
                    <a:pt x="14345" y="18093"/>
                  </a:lnTo>
                  <a:lnTo>
                    <a:pt x="14300" y="18104"/>
                  </a:lnTo>
                  <a:lnTo>
                    <a:pt x="14280" y="18107"/>
                  </a:lnTo>
                  <a:lnTo>
                    <a:pt x="14256" y="18109"/>
                  </a:lnTo>
                  <a:lnTo>
                    <a:pt x="14234" y="18111"/>
                  </a:lnTo>
                  <a:lnTo>
                    <a:pt x="14208" y="18112"/>
                  </a:lnTo>
                  <a:lnTo>
                    <a:pt x="14184" y="18111"/>
                  </a:lnTo>
                  <a:lnTo>
                    <a:pt x="14161" y="18109"/>
                  </a:lnTo>
                  <a:lnTo>
                    <a:pt x="14137" y="18107"/>
                  </a:lnTo>
                  <a:lnTo>
                    <a:pt x="14115" y="18104"/>
                  </a:lnTo>
                  <a:lnTo>
                    <a:pt x="14070" y="18093"/>
                  </a:lnTo>
                  <a:lnTo>
                    <a:pt x="14028" y="18080"/>
                  </a:lnTo>
                  <a:lnTo>
                    <a:pt x="13989" y="18064"/>
                  </a:lnTo>
                  <a:lnTo>
                    <a:pt x="13950" y="18043"/>
                  </a:lnTo>
                  <a:lnTo>
                    <a:pt x="13914" y="18018"/>
                  </a:lnTo>
                  <a:lnTo>
                    <a:pt x="13881" y="17994"/>
                  </a:lnTo>
                  <a:lnTo>
                    <a:pt x="13849" y="17965"/>
                  </a:lnTo>
                  <a:lnTo>
                    <a:pt x="13823" y="17933"/>
                  </a:lnTo>
                  <a:lnTo>
                    <a:pt x="13799" y="17900"/>
                  </a:lnTo>
                  <a:lnTo>
                    <a:pt x="13781" y="17865"/>
                  </a:lnTo>
                  <a:lnTo>
                    <a:pt x="13764" y="17827"/>
                  </a:lnTo>
                  <a:lnTo>
                    <a:pt x="13755" y="17789"/>
                  </a:lnTo>
                  <a:lnTo>
                    <a:pt x="13749" y="17769"/>
                  </a:lnTo>
                  <a:lnTo>
                    <a:pt x="13747" y="17748"/>
                  </a:lnTo>
                  <a:lnTo>
                    <a:pt x="13745" y="17727"/>
                  </a:lnTo>
                  <a:lnTo>
                    <a:pt x="13745" y="17687"/>
                  </a:lnTo>
                  <a:lnTo>
                    <a:pt x="13747" y="17667"/>
                  </a:lnTo>
                  <a:lnTo>
                    <a:pt x="13749" y="17646"/>
                  </a:lnTo>
                  <a:lnTo>
                    <a:pt x="13755" y="17627"/>
                  </a:lnTo>
                  <a:lnTo>
                    <a:pt x="13764" y="17588"/>
                  </a:lnTo>
                  <a:lnTo>
                    <a:pt x="13781" y="17549"/>
                  </a:lnTo>
                  <a:lnTo>
                    <a:pt x="13799" y="17514"/>
                  </a:lnTo>
                  <a:lnTo>
                    <a:pt x="13823" y="17483"/>
                  </a:lnTo>
                  <a:lnTo>
                    <a:pt x="13849" y="17451"/>
                  </a:lnTo>
                  <a:lnTo>
                    <a:pt x="13881" y="17421"/>
                  </a:lnTo>
                  <a:lnTo>
                    <a:pt x="13914" y="17396"/>
                  </a:lnTo>
                  <a:lnTo>
                    <a:pt x="13950" y="17373"/>
                  </a:lnTo>
                  <a:lnTo>
                    <a:pt x="13989" y="17352"/>
                  </a:lnTo>
                  <a:lnTo>
                    <a:pt x="14028" y="17336"/>
                  </a:lnTo>
                  <a:lnTo>
                    <a:pt x="14070" y="17321"/>
                  </a:lnTo>
                  <a:lnTo>
                    <a:pt x="14115" y="17311"/>
                  </a:lnTo>
                  <a:lnTo>
                    <a:pt x="14137" y="17308"/>
                  </a:lnTo>
                  <a:lnTo>
                    <a:pt x="14161" y="17307"/>
                  </a:lnTo>
                  <a:lnTo>
                    <a:pt x="14184" y="17305"/>
                  </a:lnTo>
                  <a:lnTo>
                    <a:pt x="14208" y="17303"/>
                  </a:lnTo>
                  <a:close/>
                  <a:moveTo>
                    <a:pt x="15290" y="15401"/>
                  </a:moveTo>
                  <a:lnTo>
                    <a:pt x="15350" y="15401"/>
                  </a:lnTo>
                  <a:lnTo>
                    <a:pt x="15377" y="15404"/>
                  </a:lnTo>
                  <a:lnTo>
                    <a:pt x="15407" y="15406"/>
                  </a:lnTo>
                  <a:lnTo>
                    <a:pt x="15435" y="15411"/>
                  </a:lnTo>
                  <a:lnTo>
                    <a:pt x="15465" y="15415"/>
                  </a:lnTo>
                  <a:lnTo>
                    <a:pt x="15490" y="15423"/>
                  </a:lnTo>
                  <a:lnTo>
                    <a:pt x="15518" y="15432"/>
                  </a:lnTo>
                  <a:lnTo>
                    <a:pt x="15542" y="15440"/>
                  </a:lnTo>
                  <a:lnTo>
                    <a:pt x="15568" y="15449"/>
                  </a:lnTo>
                  <a:lnTo>
                    <a:pt x="15594" y="15462"/>
                  </a:lnTo>
                  <a:lnTo>
                    <a:pt x="15616" y="15474"/>
                  </a:lnTo>
                  <a:lnTo>
                    <a:pt x="15641" y="15487"/>
                  </a:lnTo>
                  <a:lnTo>
                    <a:pt x="15663" y="15501"/>
                  </a:lnTo>
                  <a:lnTo>
                    <a:pt x="15685" y="15516"/>
                  </a:lnTo>
                  <a:lnTo>
                    <a:pt x="15705" y="15532"/>
                  </a:lnTo>
                  <a:lnTo>
                    <a:pt x="15726" y="15548"/>
                  </a:lnTo>
                  <a:lnTo>
                    <a:pt x="15744" y="15566"/>
                  </a:lnTo>
                  <a:lnTo>
                    <a:pt x="15763" y="15584"/>
                  </a:lnTo>
                  <a:lnTo>
                    <a:pt x="15779" y="15603"/>
                  </a:lnTo>
                  <a:lnTo>
                    <a:pt x="15796" y="15622"/>
                  </a:lnTo>
                  <a:lnTo>
                    <a:pt x="15811" y="15644"/>
                  </a:lnTo>
                  <a:lnTo>
                    <a:pt x="15824" y="15663"/>
                  </a:lnTo>
                  <a:lnTo>
                    <a:pt x="15839" y="15686"/>
                  </a:lnTo>
                  <a:lnTo>
                    <a:pt x="15850" y="15708"/>
                  </a:lnTo>
                  <a:lnTo>
                    <a:pt x="15859" y="15729"/>
                  </a:lnTo>
                  <a:lnTo>
                    <a:pt x="15867" y="15754"/>
                  </a:lnTo>
                  <a:lnTo>
                    <a:pt x="15876" y="15776"/>
                  </a:lnTo>
                  <a:lnTo>
                    <a:pt x="15883" y="15800"/>
                  </a:lnTo>
                  <a:lnTo>
                    <a:pt x="15887" y="15826"/>
                  </a:lnTo>
                  <a:lnTo>
                    <a:pt x="15891" y="15852"/>
                  </a:lnTo>
                  <a:lnTo>
                    <a:pt x="15892" y="15876"/>
                  </a:lnTo>
                  <a:lnTo>
                    <a:pt x="15894" y="15902"/>
                  </a:lnTo>
                  <a:lnTo>
                    <a:pt x="15892" y="15928"/>
                  </a:lnTo>
                  <a:lnTo>
                    <a:pt x="15891" y="15952"/>
                  </a:lnTo>
                  <a:lnTo>
                    <a:pt x="15887" y="15978"/>
                  </a:lnTo>
                  <a:lnTo>
                    <a:pt x="15883" y="16004"/>
                  </a:lnTo>
                  <a:lnTo>
                    <a:pt x="15876" y="16027"/>
                  </a:lnTo>
                  <a:lnTo>
                    <a:pt x="15867" y="16051"/>
                  </a:lnTo>
                  <a:lnTo>
                    <a:pt x="15859" y="16075"/>
                  </a:lnTo>
                  <a:lnTo>
                    <a:pt x="15850" y="16096"/>
                  </a:lnTo>
                  <a:lnTo>
                    <a:pt x="15839" y="16119"/>
                  </a:lnTo>
                  <a:lnTo>
                    <a:pt x="15824" y="16142"/>
                  </a:lnTo>
                  <a:lnTo>
                    <a:pt x="15811" y="16161"/>
                  </a:lnTo>
                  <a:lnTo>
                    <a:pt x="15796" y="16182"/>
                  </a:lnTo>
                  <a:lnTo>
                    <a:pt x="15779" y="16202"/>
                  </a:lnTo>
                  <a:lnTo>
                    <a:pt x="15763" y="16221"/>
                  </a:lnTo>
                  <a:lnTo>
                    <a:pt x="15726" y="16257"/>
                  </a:lnTo>
                  <a:lnTo>
                    <a:pt x="15705" y="16273"/>
                  </a:lnTo>
                  <a:lnTo>
                    <a:pt x="15685" y="16289"/>
                  </a:lnTo>
                  <a:lnTo>
                    <a:pt x="15663" y="16304"/>
                  </a:lnTo>
                  <a:lnTo>
                    <a:pt x="15641" y="16316"/>
                  </a:lnTo>
                  <a:lnTo>
                    <a:pt x="15616" y="16331"/>
                  </a:lnTo>
                  <a:lnTo>
                    <a:pt x="15594" y="16342"/>
                  </a:lnTo>
                  <a:lnTo>
                    <a:pt x="15542" y="16365"/>
                  </a:lnTo>
                  <a:lnTo>
                    <a:pt x="15518" y="16373"/>
                  </a:lnTo>
                  <a:lnTo>
                    <a:pt x="15490" y="16381"/>
                  </a:lnTo>
                  <a:lnTo>
                    <a:pt x="15465" y="16388"/>
                  </a:lnTo>
                  <a:lnTo>
                    <a:pt x="15435" y="16393"/>
                  </a:lnTo>
                  <a:lnTo>
                    <a:pt x="15407" y="16399"/>
                  </a:lnTo>
                  <a:lnTo>
                    <a:pt x="15377" y="16401"/>
                  </a:lnTo>
                  <a:lnTo>
                    <a:pt x="15350" y="16404"/>
                  </a:lnTo>
                  <a:lnTo>
                    <a:pt x="15290" y="16404"/>
                  </a:lnTo>
                  <a:lnTo>
                    <a:pt x="15263" y="16401"/>
                  </a:lnTo>
                  <a:lnTo>
                    <a:pt x="15233" y="16399"/>
                  </a:lnTo>
                  <a:lnTo>
                    <a:pt x="15203" y="16393"/>
                  </a:lnTo>
                  <a:lnTo>
                    <a:pt x="15177" y="16388"/>
                  </a:lnTo>
                  <a:lnTo>
                    <a:pt x="15150" y="16381"/>
                  </a:lnTo>
                  <a:lnTo>
                    <a:pt x="15122" y="16373"/>
                  </a:lnTo>
                  <a:lnTo>
                    <a:pt x="15098" y="16365"/>
                  </a:lnTo>
                  <a:lnTo>
                    <a:pt x="15070" y="16354"/>
                  </a:lnTo>
                  <a:lnTo>
                    <a:pt x="15046" y="16342"/>
                  </a:lnTo>
                  <a:lnTo>
                    <a:pt x="15022" y="16331"/>
                  </a:lnTo>
                  <a:lnTo>
                    <a:pt x="14998" y="16316"/>
                  </a:lnTo>
                  <a:lnTo>
                    <a:pt x="14977" y="16304"/>
                  </a:lnTo>
                  <a:lnTo>
                    <a:pt x="14955" y="16289"/>
                  </a:lnTo>
                  <a:lnTo>
                    <a:pt x="14935" y="16273"/>
                  </a:lnTo>
                  <a:lnTo>
                    <a:pt x="14914" y="16257"/>
                  </a:lnTo>
                  <a:lnTo>
                    <a:pt x="14896" y="16239"/>
                  </a:lnTo>
                  <a:lnTo>
                    <a:pt x="14875" y="16221"/>
                  </a:lnTo>
                  <a:lnTo>
                    <a:pt x="14861" y="16202"/>
                  </a:lnTo>
                  <a:lnTo>
                    <a:pt x="14844" y="16182"/>
                  </a:lnTo>
                  <a:lnTo>
                    <a:pt x="14829" y="16161"/>
                  </a:lnTo>
                  <a:lnTo>
                    <a:pt x="14816" y="16142"/>
                  </a:lnTo>
                  <a:lnTo>
                    <a:pt x="14790" y="16096"/>
                  </a:lnTo>
                  <a:lnTo>
                    <a:pt x="14781" y="16075"/>
                  </a:lnTo>
                  <a:lnTo>
                    <a:pt x="14772" y="16051"/>
                  </a:lnTo>
                  <a:lnTo>
                    <a:pt x="14764" y="16027"/>
                  </a:lnTo>
                  <a:lnTo>
                    <a:pt x="14757" y="16004"/>
                  </a:lnTo>
                  <a:lnTo>
                    <a:pt x="14751" y="15978"/>
                  </a:lnTo>
                  <a:lnTo>
                    <a:pt x="14748" y="15952"/>
                  </a:lnTo>
                  <a:lnTo>
                    <a:pt x="14746" y="15928"/>
                  </a:lnTo>
                  <a:lnTo>
                    <a:pt x="14746" y="15876"/>
                  </a:lnTo>
                  <a:lnTo>
                    <a:pt x="14748" y="15852"/>
                  </a:lnTo>
                  <a:lnTo>
                    <a:pt x="14751" y="15826"/>
                  </a:lnTo>
                  <a:lnTo>
                    <a:pt x="14757" y="15800"/>
                  </a:lnTo>
                  <a:lnTo>
                    <a:pt x="14764" y="15776"/>
                  </a:lnTo>
                  <a:lnTo>
                    <a:pt x="14772" y="15754"/>
                  </a:lnTo>
                  <a:lnTo>
                    <a:pt x="14781" y="15729"/>
                  </a:lnTo>
                  <a:lnTo>
                    <a:pt x="14790" y="15708"/>
                  </a:lnTo>
                  <a:lnTo>
                    <a:pt x="14803" y="15686"/>
                  </a:lnTo>
                  <a:lnTo>
                    <a:pt x="14816" y="15663"/>
                  </a:lnTo>
                  <a:lnTo>
                    <a:pt x="14829" y="15644"/>
                  </a:lnTo>
                  <a:lnTo>
                    <a:pt x="14844" y="15622"/>
                  </a:lnTo>
                  <a:lnTo>
                    <a:pt x="14861" y="15603"/>
                  </a:lnTo>
                  <a:lnTo>
                    <a:pt x="14875" y="15584"/>
                  </a:lnTo>
                  <a:lnTo>
                    <a:pt x="14896" y="15566"/>
                  </a:lnTo>
                  <a:lnTo>
                    <a:pt x="14914" y="15548"/>
                  </a:lnTo>
                  <a:lnTo>
                    <a:pt x="14935" y="15532"/>
                  </a:lnTo>
                  <a:lnTo>
                    <a:pt x="14955" y="15516"/>
                  </a:lnTo>
                  <a:lnTo>
                    <a:pt x="14977" y="15501"/>
                  </a:lnTo>
                  <a:lnTo>
                    <a:pt x="14998" y="15487"/>
                  </a:lnTo>
                  <a:lnTo>
                    <a:pt x="15022" y="15474"/>
                  </a:lnTo>
                  <a:lnTo>
                    <a:pt x="15046" y="15462"/>
                  </a:lnTo>
                  <a:lnTo>
                    <a:pt x="15070" y="15449"/>
                  </a:lnTo>
                  <a:lnTo>
                    <a:pt x="15098" y="15440"/>
                  </a:lnTo>
                  <a:lnTo>
                    <a:pt x="15122" y="15432"/>
                  </a:lnTo>
                  <a:lnTo>
                    <a:pt x="15150" y="15423"/>
                  </a:lnTo>
                  <a:lnTo>
                    <a:pt x="15177" y="15415"/>
                  </a:lnTo>
                  <a:lnTo>
                    <a:pt x="15203" y="15411"/>
                  </a:lnTo>
                  <a:lnTo>
                    <a:pt x="15233" y="15406"/>
                  </a:lnTo>
                  <a:lnTo>
                    <a:pt x="15263" y="15404"/>
                  </a:lnTo>
                  <a:lnTo>
                    <a:pt x="15290" y="15401"/>
                  </a:lnTo>
                  <a:close/>
                  <a:moveTo>
                    <a:pt x="12211" y="14747"/>
                  </a:moveTo>
                  <a:lnTo>
                    <a:pt x="12264" y="14749"/>
                  </a:lnTo>
                  <a:lnTo>
                    <a:pt x="12316" y="14752"/>
                  </a:lnTo>
                  <a:lnTo>
                    <a:pt x="12370" y="14757"/>
                  </a:lnTo>
                  <a:lnTo>
                    <a:pt x="12420" y="14767"/>
                  </a:lnTo>
                  <a:lnTo>
                    <a:pt x="12470" y="14776"/>
                  </a:lnTo>
                  <a:lnTo>
                    <a:pt x="12520" y="14788"/>
                  </a:lnTo>
                  <a:lnTo>
                    <a:pt x="12566" y="14804"/>
                  </a:lnTo>
                  <a:lnTo>
                    <a:pt x="12616" y="14819"/>
                  </a:lnTo>
                  <a:lnTo>
                    <a:pt x="12660" y="14838"/>
                  </a:lnTo>
                  <a:lnTo>
                    <a:pt x="12707" y="14858"/>
                  </a:lnTo>
                  <a:lnTo>
                    <a:pt x="12792" y="14903"/>
                  </a:lnTo>
                  <a:lnTo>
                    <a:pt x="12833" y="14929"/>
                  </a:lnTo>
                  <a:lnTo>
                    <a:pt x="12871" y="14957"/>
                  </a:lnTo>
                  <a:lnTo>
                    <a:pt x="12908" y="14984"/>
                  </a:lnTo>
                  <a:lnTo>
                    <a:pt x="12945" y="15013"/>
                  </a:lnTo>
                  <a:lnTo>
                    <a:pt x="12979" y="15046"/>
                  </a:lnTo>
                  <a:lnTo>
                    <a:pt x="13010" y="15078"/>
                  </a:lnTo>
                  <a:lnTo>
                    <a:pt x="13042" y="15112"/>
                  </a:lnTo>
                  <a:lnTo>
                    <a:pt x="13071" y="15148"/>
                  </a:lnTo>
                  <a:lnTo>
                    <a:pt x="13097" y="15185"/>
                  </a:lnTo>
                  <a:lnTo>
                    <a:pt x="13123" y="15224"/>
                  </a:lnTo>
                  <a:lnTo>
                    <a:pt x="13145" y="15263"/>
                  </a:lnTo>
                  <a:lnTo>
                    <a:pt x="13168" y="15302"/>
                  </a:lnTo>
                  <a:lnTo>
                    <a:pt x="13184" y="15346"/>
                  </a:lnTo>
                  <a:lnTo>
                    <a:pt x="13203" y="15388"/>
                  </a:lnTo>
                  <a:lnTo>
                    <a:pt x="13216" y="15430"/>
                  </a:lnTo>
                  <a:lnTo>
                    <a:pt x="13227" y="15474"/>
                  </a:lnTo>
                  <a:lnTo>
                    <a:pt x="13236" y="15518"/>
                  </a:lnTo>
                  <a:lnTo>
                    <a:pt x="13243" y="15565"/>
                  </a:lnTo>
                  <a:lnTo>
                    <a:pt x="13247" y="15610"/>
                  </a:lnTo>
                  <a:lnTo>
                    <a:pt x="13249" y="15657"/>
                  </a:lnTo>
                  <a:lnTo>
                    <a:pt x="13247" y="15703"/>
                  </a:lnTo>
                  <a:lnTo>
                    <a:pt x="13243" y="15751"/>
                  </a:lnTo>
                  <a:lnTo>
                    <a:pt x="13236" y="15795"/>
                  </a:lnTo>
                  <a:lnTo>
                    <a:pt x="13227" y="15841"/>
                  </a:lnTo>
                  <a:lnTo>
                    <a:pt x="13216" y="15884"/>
                  </a:lnTo>
                  <a:lnTo>
                    <a:pt x="13203" y="15928"/>
                  </a:lnTo>
                  <a:lnTo>
                    <a:pt x="13184" y="15970"/>
                  </a:lnTo>
                  <a:lnTo>
                    <a:pt x="13168" y="16011"/>
                  </a:lnTo>
                  <a:lnTo>
                    <a:pt x="13145" y="16051"/>
                  </a:lnTo>
                  <a:lnTo>
                    <a:pt x="13123" y="16090"/>
                  </a:lnTo>
                  <a:lnTo>
                    <a:pt x="13097" y="16128"/>
                  </a:lnTo>
                  <a:lnTo>
                    <a:pt x="13071" y="16165"/>
                  </a:lnTo>
                  <a:lnTo>
                    <a:pt x="13042" y="16201"/>
                  </a:lnTo>
                  <a:lnTo>
                    <a:pt x="12979" y="16269"/>
                  </a:lnTo>
                  <a:lnTo>
                    <a:pt x="12945" y="16300"/>
                  </a:lnTo>
                  <a:lnTo>
                    <a:pt x="12908" y="16330"/>
                  </a:lnTo>
                  <a:lnTo>
                    <a:pt x="12871" y="16358"/>
                  </a:lnTo>
                  <a:lnTo>
                    <a:pt x="12833" y="16386"/>
                  </a:lnTo>
                  <a:lnTo>
                    <a:pt x="12792" y="16412"/>
                  </a:lnTo>
                  <a:lnTo>
                    <a:pt x="12749" y="16436"/>
                  </a:lnTo>
                  <a:lnTo>
                    <a:pt x="12707" y="16457"/>
                  </a:lnTo>
                  <a:lnTo>
                    <a:pt x="12660" y="16476"/>
                  </a:lnTo>
                  <a:lnTo>
                    <a:pt x="12616" y="16494"/>
                  </a:lnTo>
                  <a:lnTo>
                    <a:pt x="12566" y="16512"/>
                  </a:lnTo>
                  <a:lnTo>
                    <a:pt x="12520" y="16525"/>
                  </a:lnTo>
                  <a:lnTo>
                    <a:pt x="12470" y="16536"/>
                  </a:lnTo>
                  <a:lnTo>
                    <a:pt x="12420" y="16548"/>
                  </a:lnTo>
                  <a:lnTo>
                    <a:pt x="12370" y="16556"/>
                  </a:lnTo>
                  <a:lnTo>
                    <a:pt x="12316" y="16561"/>
                  </a:lnTo>
                  <a:lnTo>
                    <a:pt x="12264" y="16564"/>
                  </a:lnTo>
                  <a:lnTo>
                    <a:pt x="12211" y="16566"/>
                  </a:lnTo>
                  <a:lnTo>
                    <a:pt x="12157" y="16564"/>
                  </a:lnTo>
                  <a:lnTo>
                    <a:pt x="12105" y="16561"/>
                  </a:lnTo>
                  <a:lnTo>
                    <a:pt x="12053" y="16556"/>
                  </a:lnTo>
                  <a:lnTo>
                    <a:pt x="12002" y="16548"/>
                  </a:lnTo>
                  <a:lnTo>
                    <a:pt x="11952" y="16536"/>
                  </a:lnTo>
                  <a:lnTo>
                    <a:pt x="11902" y="16525"/>
                  </a:lnTo>
                  <a:lnTo>
                    <a:pt x="11853" y="16512"/>
                  </a:lnTo>
                  <a:lnTo>
                    <a:pt x="11761" y="16476"/>
                  </a:lnTo>
                  <a:lnTo>
                    <a:pt x="11716" y="16457"/>
                  </a:lnTo>
                  <a:lnTo>
                    <a:pt x="11674" y="16436"/>
                  </a:lnTo>
                  <a:lnTo>
                    <a:pt x="11631" y="16412"/>
                  </a:lnTo>
                  <a:lnTo>
                    <a:pt x="11591" y="16386"/>
                  </a:lnTo>
                  <a:lnTo>
                    <a:pt x="11552" y="16358"/>
                  </a:lnTo>
                  <a:lnTo>
                    <a:pt x="11513" y="16330"/>
                  </a:lnTo>
                  <a:lnTo>
                    <a:pt x="11478" y="16300"/>
                  </a:lnTo>
                  <a:lnTo>
                    <a:pt x="11443" y="16269"/>
                  </a:lnTo>
                  <a:lnTo>
                    <a:pt x="11409" y="16235"/>
                  </a:lnTo>
                  <a:lnTo>
                    <a:pt x="11380" y="16201"/>
                  </a:lnTo>
                  <a:lnTo>
                    <a:pt x="11350" y="16165"/>
                  </a:lnTo>
                  <a:lnTo>
                    <a:pt x="11322" y="16128"/>
                  </a:lnTo>
                  <a:lnTo>
                    <a:pt x="11300" y="16090"/>
                  </a:lnTo>
                  <a:lnTo>
                    <a:pt x="11276" y="16051"/>
                  </a:lnTo>
                  <a:lnTo>
                    <a:pt x="11256" y="16011"/>
                  </a:lnTo>
                  <a:lnTo>
                    <a:pt x="11235" y="15970"/>
                  </a:lnTo>
                  <a:lnTo>
                    <a:pt x="11220" y="15928"/>
                  </a:lnTo>
                  <a:lnTo>
                    <a:pt x="11206" y="15884"/>
                  </a:lnTo>
                  <a:lnTo>
                    <a:pt x="11195" y="15841"/>
                  </a:lnTo>
                  <a:lnTo>
                    <a:pt x="11185" y="15795"/>
                  </a:lnTo>
                  <a:lnTo>
                    <a:pt x="11180" y="15751"/>
                  </a:lnTo>
                  <a:lnTo>
                    <a:pt x="11176" y="15703"/>
                  </a:lnTo>
                  <a:lnTo>
                    <a:pt x="11174" y="15657"/>
                  </a:lnTo>
                  <a:lnTo>
                    <a:pt x="11176" y="15610"/>
                  </a:lnTo>
                  <a:lnTo>
                    <a:pt x="11180" y="15565"/>
                  </a:lnTo>
                  <a:lnTo>
                    <a:pt x="11185" y="15518"/>
                  </a:lnTo>
                  <a:lnTo>
                    <a:pt x="11195" y="15474"/>
                  </a:lnTo>
                  <a:lnTo>
                    <a:pt x="11206" y="15430"/>
                  </a:lnTo>
                  <a:lnTo>
                    <a:pt x="11220" y="15388"/>
                  </a:lnTo>
                  <a:lnTo>
                    <a:pt x="11235" y="15346"/>
                  </a:lnTo>
                  <a:lnTo>
                    <a:pt x="11256" y="15302"/>
                  </a:lnTo>
                  <a:lnTo>
                    <a:pt x="11276" y="15263"/>
                  </a:lnTo>
                  <a:lnTo>
                    <a:pt x="11300" y="15224"/>
                  </a:lnTo>
                  <a:lnTo>
                    <a:pt x="11322" y="15185"/>
                  </a:lnTo>
                  <a:lnTo>
                    <a:pt x="11350" y="15148"/>
                  </a:lnTo>
                  <a:lnTo>
                    <a:pt x="11380" y="15112"/>
                  </a:lnTo>
                  <a:lnTo>
                    <a:pt x="11409" y="15078"/>
                  </a:lnTo>
                  <a:lnTo>
                    <a:pt x="11443" y="15046"/>
                  </a:lnTo>
                  <a:lnTo>
                    <a:pt x="11478" y="15013"/>
                  </a:lnTo>
                  <a:lnTo>
                    <a:pt x="11513" y="14984"/>
                  </a:lnTo>
                  <a:lnTo>
                    <a:pt x="11552" y="14957"/>
                  </a:lnTo>
                  <a:lnTo>
                    <a:pt x="11591" y="14929"/>
                  </a:lnTo>
                  <a:lnTo>
                    <a:pt x="11631" y="14903"/>
                  </a:lnTo>
                  <a:lnTo>
                    <a:pt x="11716" y="14858"/>
                  </a:lnTo>
                  <a:lnTo>
                    <a:pt x="11761" y="14838"/>
                  </a:lnTo>
                  <a:lnTo>
                    <a:pt x="11807" y="14819"/>
                  </a:lnTo>
                  <a:lnTo>
                    <a:pt x="11853" y="14804"/>
                  </a:lnTo>
                  <a:lnTo>
                    <a:pt x="11902" y="14788"/>
                  </a:lnTo>
                  <a:lnTo>
                    <a:pt x="11952" y="14776"/>
                  </a:lnTo>
                  <a:lnTo>
                    <a:pt x="12002" y="14767"/>
                  </a:lnTo>
                  <a:lnTo>
                    <a:pt x="12053" y="14757"/>
                  </a:lnTo>
                  <a:lnTo>
                    <a:pt x="12105" y="14752"/>
                  </a:lnTo>
                  <a:lnTo>
                    <a:pt x="12157" y="14749"/>
                  </a:lnTo>
                  <a:lnTo>
                    <a:pt x="12211" y="14747"/>
                  </a:lnTo>
                  <a:close/>
                  <a:moveTo>
                    <a:pt x="10212" y="13919"/>
                  </a:moveTo>
                  <a:lnTo>
                    <a:pt x="10240" y="13921"/>
                  </a:lnTo>
                  <a:lnTo>
                    <a:pt x="10266" y="13922"/>
                  </a:lnTo>
                  <a:lnTo>
                    <a:pt x="10292" y="13924"/>
                  </a:lnTo>
                  <a:lnTo>
                    <a:pt x="10319" y="13929"/>
                  </a:lnTo>
                  <a:lnTo>
                    <a:pt x="10344" y="13933"/>
                  </a:lnTo>
                  <a:lnTo>
                    <a:pt x="10370" y="13940"/>
                  </a:lnTo>
                  <a:lnTo>
                    <a:pt x="10396" y="13948"/>
                  </a:lnTo>
                  <a:lnTo>
                    <a:pt x="10418" y="13956"/>
                  </a:lnTo>
                  <a:lnTo>
                    <a:pt x="10444" y="13964"/>
                  </a:lnTo>
                  <a:lnTo>
                    <a:pt x="10464" y="13975"/>
                  </a:lnTo>
                  <a:lnTo>
                    <a:pt x="10488" y="13987"/>
                  </a:lnTo>
                  <a:lnTo>
                    <a:pt x="10509" y="13998"/>
                  </a:lnTo>
                  <a:lnTo>
                    <a:pt x="10531" y="14012"/>
                  </a:lnTo>
                  <a:lnTo>
                    <a:pt x="10550" y="14025"/>
                  </a:lnTo>
                  <a:lnTo>
                    <a:pt x="10570" y="14038"/>
                  </a:lnTo>
                  <a:lnTo>
                    <a:pt x="10589" y="14056"/>
                  </a:lnTo>
                  <a:lnTo>
                    <a:pt x="10607" y="14070"/>
                  </a:lnTo>
                  <a:lnTo>
                    <a:pt x="10622" y="14088"/>
                  </a:lnTo>
                  <a:lnTo>
                    <a:pt x="10637" y="14104"/>
                  </a:lnTo>
                  <a:lnTo>
                    <a:pt x="10653" y="14123"/>
                  </a:lnTo>
                  <a:lnTo>
                    <a:pt x="10666" y="14141"/>
                  </a:lnTo>
                  <a:lnTo>
                    <a:pt x="10681" y="14162"/>
                  </a:lnTo>
                  <a:lnTo>
                    <a:pt x="10692" y="14181"/>
                  </a:lnTo>
                  <a:lnTo>
                    <a:pt x="10702" y="14202"/>
                  </a:lnTo>
                  <a:lnTo>
                    <a:pt x="10711" y="14222"/>
                  </a:lnTo>
                  <a:lnTo>
                    <a:pt x="10720" y="14244"/>
                  </a:lnTo>
                  <a:lnTo>
                    <a:pt x="10728" y="14267"/>
                  </a:lnTo>
                  <a:lnTo>
                    <a:pt x="10733" y="14288"/>
                  </a:lnTo>
                  <a:lnTo>
                    <a:pt x="10739" y="14312"/>
                  </a:lnTo>
                  <a:lnTo>
                    <a:pt x="10743" y="14336"/>
                  </a:lnTo>
                  <a:lnTo>
                    <a:pt x="10744" y="14358"/>
                  </a:lnTo>
                  <a:lnTo>
                    <a:pt x="10744" y="14407"/>
                  </a:lnTo>
                  <a:lnTo>
                    <a:pt x="10743" y="14429"/>
                  </a:lnTo>
                  <a:lnTo>
                    <a:pt x="10739" y="14452"/>
                  </a:lnTo>
                  <a:lnTo>
                    <a:pt x="10728" y="14497"/>
                  </a:lnTo>
                  <a:lnTo>
                    <a:pt x="10720" y="14519"/>
                  </a:lnTo>
                  <a:lnTo>
                    <a:pt x="10711" y="14540"/>
                  </a:lnTo>
                  <a:lnTo>
                    <a:pt x="10702" y="14563"/>
                  </a:lnTo>
                  <a:lnTo>
                    <a:pt x="10692" y="14582"/>
                  </a:lnTo>
                  <a:lnTo>
                    <a:pt x="10681" y="14603"/>
                  </a:lnTo>
                  <a:lnTo>
                    <a:pt x="10666" y="14622"/>
                  </a:lnTo>
                  <a:lnTo>
                    <a:pt x="10653" y="14640"/>
                  </a:lnTo>
                  <a:lnTo>
                    <a:pt x="10637" y="14659"/>
                  </a:lnTo>
                  <a:lnTo>
                    <a:pt x="10622" y="14675"/>
                  </a:lnTo>
                  <a:lnTo>
                    <a:pt x="10607" y="14693"/>
                  </a:lnTo>
                  <a:lnTo>
                    <a:pt x="10589" y="14709"/>
                  </a:lnTo>
                  <a:lnTo>
                    <a:pt x="10570" y="14724"/>
                  </a:lnTo>
                  <a:lnTo>
                    <a:pt x="10550" y="14738"/>
                  </a:lnTo>
                  <a:lnTo>
                    <a:pt x="10531" y="14753"/>
                  </a:lnTo>
                  <a:lnTo>
                    <a:pt x="10509" y="14765"/>
                  </a:lnTo>
                  <a:lnTo>
                    <a:pt x="10488" y="14777"/>
                  </a:lnTo>
                  <a:lnTo>
                    <a:pt x="10464" y="14788"/>
                  </a:lnTo>
                  <a:lnTo>
                    <a:pt x="10444" y="14798"/>
                  </a:lnTo>
                  <a:lnTo>
                    <a:pt x="10418" y="14809"/>
                  </a:lnTo>
                  <a:lnTo>
                    <a:pt x="10396" y="14815"/>
                  </a:lnTo>
                  <a:lnTo>
                    <a:pt x="10370" y="14823"/>
                  </a:lnTo>
                  <a:lnTo>
                    <a:pt x="10344" y="14828"/>
                  </a:lnTo>
                  <a:lnTo>
                    <a:pt x="10319" y="14836"/>
                  </a:lnTo>
                  <a:lnTo>
                    <a:pt x="10292" y="14840"/>
                  </a:lnTo>
                  <a:lnTo>
                    <a:pt x="10266" y="14843"/>
                  </a:lnTo>
                  <a:lnTo>
                    <a:pt x="10240" y="14844"/>
                  </a:lnTo>
                  <a:lnTo>
                    <a:pt x="10182" y="14844"/>
                  </a:lnTo>
                  <a:lnTo>
                    <a:pt x="10156" y="14843"/>
                  </a:lnTo>
                  <a:lnTo>
                    <a:pt x="10130" y="14840"/>
                  </a:lnTo>
                  <a:lnTo>
                    <a:pt x="10104" y="14836"/>
                  </a:lnTo>
                  <a:lnTo>
                    <a:pt x="10078" y="14828"/>
                  </a:lnTo>
                  <a:lnTo>
                    <a:pt x="10052" y="14823"/>
                  </a:lnTo>
                  <a:lnTo>
                    <a:pt x="10028" y="14815"/>
                  </a:lnTo>
                  <a:lnTo>
                    <a:pt x="10004" y="14809"/>
                  </a:lnTo>
                  <a:lnTo>
                    <a:pt x="9982" y="14798"/>
                  </a:lnTo>
                  <a:lnTo>
                    <a:pt x="9958" y="14788"/>
                  </a:lnTo>
                  <a:lnTo>
                    <a:pt x="9933" y="14777"/>
                  </a:lnTo>
                  <a:lnTo>
                    <a:pt x="9913" y="14765"/>
                  </a:lnTo>
                  <a:lnTo>
                    <a:pt x="9891" y="14753"/>
                  </a:lnTo>
                  <a:lnTo>
                    <a:pt x="9872" y="14738"/>
                  </a:lnTo>
                  <a:lnTo>
                    <a:pt x="9852" y="14724"/>
                  </a:lnTo>
                  <a:lnTo>
                    <a:pt x="9833" y="14709"/>
                  </a:lnTo>
                  <a:lnTo>
                    <a:pt x="9817" y="14693"/>
                  </a:lnTo>
                  <a:lnTo>
                    <a:pt x="9800" y="14675"/>
                  </a:lnTo>
                  <a:lnTo>
                    <a:pt x="9785" y="14659"/>
                  </a:lnTo>
                  <a:lnTo>
                    <a:pt x="9768" y="14640"/>
                  </a:lnTo>
                  <a:lnTo>
                    <a:pt x="9755" y="14622"/>
                  </a:lnTo>
                  <a:lnTo>
                    <a:pt x="9742" y="14603"/>
                  </a:lnTo>
                  <a:lnTo>
                    <a:pt x="9731" y="14582"/>
                  </a:lnTo>
                  <a:lnTo>
                    <a:pt x="9720" y="14563"/>
                  </a:lnTo>
                  <a:lnTo>
                    <a:pt x="9711" y="14540"/>
                  </a:lnTo>
                  <a:lnTo>
                    <a:pt x="9702" y="14519"/>
                  </a:lnTo>
                  <a:lnTo>
                    <a:pt x="9696" y="14497"/>
                  </a:lnTo>
                  <a:lnTo>
                    <a:pt x="9690" y="14474"/>
                  </a:lnTo>
                  <a:lnTo>
                    <a:pt x="9683" y="14452"/>
                  </a:lnTo>
                  <a:lnTo>
                    <a:pt x="9679" y="14429"/>
                  </a:lnTo>
                  <a:lnTo>
                    <a:pt x="9677" y="14407"/>
                  </a:lnTo>
                  <a:lnTo>
                    <a:pt x="9677" y="14358"/>
                  </a:lnTo>
                  <a:lnTo>
                    <a:pt x="9679" y="14336"/>
                  </a:lnTo>
                  <a:lnTo>
                    <a:pt x="9683" y="14312"/>
                  </a:lnTo>
                  <a:lnTo>
                    <a:pt x="9690" y="14288"/>
                  </a:lnTo>
                  <a:lnTo>
                    <a:pt x="9696" y="14267"/>
                  </a:lnTo>
                  <a:lnTo>
                    <a:pt x="9702" y="14244"/>
                  </a:lnTo>
                  <a:lnTo>
                    <a:pt x="9711" y="14222"/>
                  </a:lnTo>
                  <a:lnTo>
                    <a:pt x="9720" y="14202"/>
                  </a:lnTo>
                  <a:lnTo>
                    <a:pt x="9731" y="14181"/>
                  </a:lnTo>
                  <a:lnTo>
                    <a:pt x="9742" y="14162"/>
                  </a:lnTo>
                  <a:lnTo>
                    <a:pt x="9755" y="14141"/>
                  </a:lnTo>
                  <a:lnTo>
                    <a:pt x="9768" y="14123"/>
                  </a:lnTo>
                  <a:lnTo>
                    <a:pt x="9785" y="14104"/>
                  </a:lnTo>
                  <a:lnTo>
                    <a:pt x="9800" y="14088"/>
                  </a:lnTo>
                  <a:lnTo>
                    <a:pt x="9817" y="14070"/>
                  </a:lnTo>
                  <a:lnTo>
                    <a:pt x="9833" y="14056"/>
                  </a:lnTo>
                  <a:lnTo>
                    <a:pt x="9852" y="14038"/>
                  </a:lnTo>
                  <a:lnTo>
                    <a:pt x="9872" y="14025"/>
                  </a:lnTo>
                  <a:lnTo>
                    <a:pt x="9891" y="14012"/>
                  </a:lnTo>
                  <a:lnTo>
                    <a:pt x="9913" y="13998"/>
                  </a:lnTo>
                  <a:lnTo>
                    <a:pt x="9933" y="13987"/>
                  </a:lnTo>
                  <a:lnTo>
                    <a:pt x="9958" y="13975"/>
                  </a:lnTo>
                  <a:lnTo>
                    <a:pt x="9982" y="13964"/>
                  </a:lnTo>
                  <a:lnTo>
                    <a:pt x="10004" y="13956"/>
                  </a:lnTo>
                  <a:lnTo>
                    <a:pt x="10052" y="13940"/>
                  </a:lnTo>
                  <a:lnTo>
                    <a:pt x="10078" y="13933"/>
                  </a:lnTo>
                  <a:lnTo>
                    <a:pt x="10130" y="13924"/>
                  </a:lnTo>
                  <a:lnTo>
                    <a:pt x="10182" y="13921"/>
                  </a:lnTo>
                  <a:lnTo>
                    <a:pt x="10212" y="13919"/>
                  </a:lnTo>
                  <a:close/>
                  <a:moveTo>
                    <a:pt x="13430" y="13117"/>
                  </a:moveTo>
                  <a:lnTo>
                    <a:pt x="13470" y="13118"/>
                  </a:lnTo>
                  <a:lnTo>
                    <a:pt x="13509" y="13121"/>
                  </a:lnTo>
                  <a:lnTo>
                    <a:pt x="13548" y="13125"/>
                  </a:lnTo>
                  <a:lnTo>
                    <a:pt x="13587" y="13131"/>
                  </a:lnTo>
                  <a:lnTo>
                    <a:pt x="13661" y="13147"/>
                  </a:lnTo>
                  <a:lnTo>
                    <a:pt x="13698" y="13159"/>
                  </a:lnTo>
                  <a:lnTo>
                    <a:pt x="13733" y="13170"/>
                  </a:lnTo>
                  <a:lnTo>
                    <a:pt x="13800" y="13199"/>
                  </a:lnTo>
                  <a:lnTo>
                    <a:pt x="13833" y="13215"/>
                  </a:lnTo>
                  <a:lnTo>
                    <a:pt x="13864" y="13233"/>
                  </a:lnTo>
                  <a:lnTo>
                    <a:pt x="13894" y="13252"/>
                  </a:lnTo>
                  <a:lnTo>
                    <a:pt x="13924" y="13272"/>
                  </a:lnTo>
                  <a:lnTo>
                    <a:pt x="13951" y="13293"/>
                  </a:lnTo>
                  <a:lnTo>
                    <a:pt x="14003" y="13338"/>
                  </a:lnTo>
                  <a:lnTo>
                    <a:pt x="14029" y="13364"/>
                  </a:lnTo>
                  <a:lnTo>
                    <a:pt x="14051" y="13388"/>
                  </a:lnTo>
                  <a:lnTo>
                    <a:pt x="14073" y="13416"/>
                  </a:lnTo>
                  <a:lnTo>
                    <a:pt x="14092" y="13443"/>
                  </a:lnTo>
                  <a:lnTo>
                    <a:pt x="14112" y="13472"/>
                  </a:lnTo>
                  <a:lnTo>
                    <a:pt x="14129" y="13501"/>
                  </a:lnTo>
                  <a:lnTo>
                    <a:pt x="14146" y="13530"/>
                  </a:lnTo>
                  <a:lnTo>
                    <a:pt x="14159" y="13561"/>
                  </a:lnTo>
                  <a:lnTo>
                    <a:pt x="14170" y="13592"/>
                  </a:lnTo>
                  <a:lnTo>
                    <a:pt x="14181" y="13624"/>
                  </a:lnTo>
                  <a:lnTo>
                    <a:pt x="14190" y="13658"/>
                  </a:lnTo>
                  <a:lnTo>
                    <a:pt x="14197" y="13690"/>
                  </a:lnTo>
                  <a:lnTo>
                    <a:pt x="14201" y="13724"/>
                  </a:lnTo>
                  <a:lnTo>
                    <a:pt x="14205" y="13760"/>
                  </a:lnTo>
                  <a:lnTo>
                    <a:pt x="14205" y="13829"/>
                  </a:lnTo>
                  <a:lnTo>
                    <a:pt x="14201" y="13863"/>
                  </a:lnTo>
                  <a:lnTo>
                    <a:pt x="14197" y="13895"/>
                  </a:lnTo>
                  <a:lnTo>
                    <a:pt x="14190" y="13929"/>
                  </a:lnTo>
                  <a:lnTo>
                    <a:pt x="14181" y="13962"/>
                  </a:lnTo>
                  <a:lnTo>
                    <a:pt x="14170" y="13994"/>
                  </a:lnTo>
                  <a:lnTo>
                    <a:pt x="14159" y="14026"/>
                  </a:lnTo>
                  <a:lnTo>
                    <a:pt x="14146" y="14057"/>
                  </a:lnTo>
                  <a:lnTo>
                    <a:pt x="14129" y="14088"/>
                  </a:lnTo>
                  <a:lnTo>
                    <a:pt x="14112" y="14117"/>
                  </a:lnTo>
                  <a:lnTo>
                    <a:pt x="14092" y="14144"/>
                  </a:lnTo>
                  <a:lnTo>
                    <a:pt x="14073" y="14172"/>
                  </a:lnTo>
                  <a:lnTo>
                    <a:pt x="14051" y="14199"/>
                  </a:lnTo>
                  <a:lnTo>
                    <a:pt x="14029" y="14225"/>
                  </a:lnTo>
                  <a:lnTo>
                    <a:pt x="14003" y="14248"/>
                  </a:lnTo>
                  <a:lnTo>
                    <a:pt x="13977" y="14272"/>
                  </a:lnTo>
                  <a:lnTo>
                    <a:pt x="13951" y="14293"/>
                  </a:lnTo>
                  <a:lnTo>
                    <a:pt x="13924" y="14316"/>
                  </a:lnTo>
                  <a:lnTo>
                    <a:pt x="13894" y="14337"/>
                  </a:lnTo>
                  <a:lnTo>
                    <a:pt x="13864" y="14354"/>
                  </a:lnTo>
                  <a:lnTo>
                    <a:pt x="13833" y="14372"/>
                  </a:lnTo>
                  <a:lnTo>
                    <a:pt x="13766" y="14404"/>
                  </a:lnTo>
                  <a:lnTo>
                    <a:pt x="13733" y="14417"/>
                  </a:lnTo>
                  <a:lnTo>
                    <a:pt x="13698" y="14429"/>
                  </a:lnTo>
                  <a:lnTo>
                    <a:pt x="13661" y="14440"/>
                  </a:lnTo>
                  <a:lnTo>
                    <a:pt x="13624" y="14450"/>
                  </a:lnTo>
                  <a:lnTo>
                    <a:pt x="13587" y="14456"/>
                  </a:lnTo>
                  <a:lnTo>
                    <a:pt x="13548" y="14463"/>
                  </a:lnTo>
                  <a:lnTo>
                    <a:pt x="13509" y="14466"/>
                  </a:lnTo>
                  <a:lnTo>
                    <a:pt x="13470" y="14469"/>
                  </a:lnTo>
                  <a:lnTo>
                    <a:pt x="13391" y="14469"/>
                  </a:lnTo>
                  <a:lnTo>
                    <a:pt x="13350" y="14466"/>
                  </a:lnTo>
                  <a:lnTo>
                    <a:pt x="13311" y="14463"/>
                  </a:lnTo>
                  <a:lnTo>
                    <a:pt x="13274" y="14456"/>
                  </a:lnTo>
                  <a:lnTo>
                    <a:pt x="13235" y="14450"/>
                  </a:lnTo>
                  <a:lnTo>
                    <a:pt x="13200" y="14440"/>
                  </a:lnTo>
                  <a:lnTo>
                    <a:pt x="13165" y="14429"/>
                  </a:lnTo>
                  <a:lnTo>
                    <a:pt x="13130" y="14417"/>
                  </a:lnTo>
                  <a:lnTo>
                    <a:pt x="13095" y="14404"/>
                  </a:lnTo>
                  <a:lnTo>
                    <a:pt x="13028" y="14372"/>
                  </a:lnTo>
                  <a:lnTo>
                    <a:pt x="12998" y="14354"/>
                  </a:lnTo>
                  <a:lnTo>
                    <a:pt x="12967" y="14337"/>
                  </a:lnTo>
                  <a:lnTo>
                    <a:pt x="12937" y="14316"/>
                  </a:lnTo>
                  <a:lnTo>
                    <a:pt x="12912" y="14293"/>
                  </a:lnTo>
                  <a:lnTo>
                    <a:pt x="12884" y="14272"/>
                  </a:lnTo>
                  <a:lnTo>
                    <a:pt x="12856" y="14248"/>
                  </a:lnTo>
                  <a:lnTo>
                    <a:pt x="12834" y="14225"/>
                  </a:lnTo>
                  <a:lnTo>
                    <a:pt x="12810" y="14199"/>
                  </a:lnTo>
                  <a:lnTo>
                    <a:pt x="12789" y="14172"/>
                  </a:lnTo>
                  <a:lnTo>
                    <a:pt x="12767" y="14144"/>
                  </a:lnTo>
                  <a:lnTo>
                    <a:pt x="12751" y="14117"/>
                  </a:lnTo>
                  <a:lnTo>
                    <a:pt x="12732" y="14088"/>
                  </a:lnTo>
                  <a:lnTo>
                    <a:pt x="12717" y="14057"/>
                  </a:lnTo>
                  <a:lnTo>
                    <a:pt x="12704" y="14026"/>
                  </a:lnTo>
                  <a:lnTo>
                    <a:pt x="12691" y="13994"/>
                  </a:lnTo>
                  <a:lnTo>
                    <a:pt x="12680" y="13962"/>
                  </a:lnTo>
                  <a:lnTo>
                    <a:pt x="12673" y="13929"/>
                  </a:lnTo>
                  <a:lnTo>
                    <a:pt x="12665" y="13895"/>
                  </a:lnTo>
                  <a:lnTo>
                    <a:pt x="12662" y="13863"/>
                  </a:lnTo>
                  <a:lnTo>
                    <a:pt x="12656" y="13829"/>
                  </a:lnTo>
                  <a:lnTo>
                    <a:pt x="12656" y="13760"/>
                  </a:lnTo>
                  <a:lnTo>
                    <a:pt x="12662" y="13724"/>
                  </a:lnTo>
                  <a:lnTo>
                    <a:pt x="12665" y="13690"/>
                  </a:lnTo>
                  <a:lnTo>
                    <a:pt x="12673" y="13658"/>
                  </a:lnTo>
                  <a:lnTo>
                    <a:pt x="12680" y="13624"/>
                  </a:lnTo>
                  <a:lnTo>
                    <a:pt x="12691" y="13592"/>
                  </a:lnTo>
                  <a:lnTo>
                    <a:pt x="12704" y="13561"/>
                  </a:lnTo>
                  <a:lnTo>
                    <a:pt x="12717" y="13530"/>
                  </a:lnTo>
                  <a:lnTo>
                    <a:pt x="12732" y="13501"/>
                  </a:lnTo>
                  <a:lnTo>
                    <a:pt x="12751" y="13472"/>
                  </a:lnTo>
                  <a:lnTo>
                    <a:pt x="12767" y="13443"/>
                  </a:lnTo>
                  <a:lnTo>
                    <a:pt x="12789" y="13416"/>
                  </a:lnTo>
                  <a:lnTo>
                    <a:pt x="12810" y="13388"/>
                  </a:lnTo>
                  <a:lnTo>
                    <a:pt x="12834" y="13364"/>
                  </a:lnTo>
                  <a:lnTo>
                    <a:pt x="12856" y="13338"/>
                  </a:lnTo>
                  <a:lnTo>
                    <a:pt x="12884" y="13315"/>
                  </a:lnTo>
                  <a:lnTo>
                    <a:pt x="12912" y="13293"/>
                  </a:lnTo>
                  <a:lnTo>
                    <a:pt x="12937" y="13272"/>
                  </a:lnTo>
                  <a:lnTo>
                    <a:pt x="12967" y="13252"/>
                  </a:lnTo>
                  <a:lnTo>
                    <a:pt x="12998" y="13233"/>
                  </a:lnTo>
                  <a:lnTo>
                    <a:pt x="13028" y="13215"/>
                  </a:lnTo>
                  <a:lnTo>
                    <a:pt x="13061" y="13199"/>
                  </a:lnTo>
                  <a:lnTo>
                    <a:pt x="13095" y="13184"/>
                  </a:lnTo>
                  <a:lnTo>
                    <a:pt x="13130" y="13170"/>
                  </a:lnTo>
                  <a:lnTo>
                    <a:pt x="13165" y="13159"/>
                  </a:lnTo>
                  <a:lnTo>
                    <a:pt x="13200" y="13147"/>
                  </a:lnTo>
                  <a:lnTo>
                    <a:pt x="13235" y="13139"/>
                  </a:lnTo>
                  <a:lnTo>
                    <a:pt x="13274" y="13131"/>
                  </a:lnTo>
                  <a:lnTo>
                    <a:pt x="13311" y="13125"/>
                  </a:lnTo>
                  <a:lnTo>
                    <a:pt x="13350" y="13121"/>
                  </a:lnTo>
                  <a:lnTo>
                    <a:pt x="13391" y="13118"/>
                  </a:lnTo>
                  <a:lnTo>
                    <a:pt x="13430" y="13117"/>
                  </a:lnTo>
                  <a:close/>
                  <a:moveTo>
                    <a:pt x="6260" y="12230"/>
                  </a:moveTo>
                  <a:lnTo>
                    <a:pt x="1917" y="18056"/>
                  </a:lnTo>
                  <a:lnTo>
                    <a:pt x="1912" y="18075"/>
                  </a:lnTo>
                  <a:lnTo>
                    <a:pt x="1899" y="18130"/>
                  </a:lnTo>
                  <a:lnTo>
                    <a:pt x="1888" y="18172"/>
                  </a:lnTo>
                  <a:lnTo>
                    <a:pt x="1878" y="18219"/>
                  </a:lnTo>
                  <a:lnTo>
                    <a:pt x="1869" y="18274"/>
                  </a:lnTo>
                  <a:lnTo>
                    <a:pt x="1862" y="18336"/>
                  </a:lnTo>
                  <a:lnTo>
                    <a:pt x="1852" y="18404"/>
                  </a:lnTo>
                  <a:lnTo>
                    <a:pt x="1845" y="18478"/>
                  </a:lnTo>
                  <a:lnTo>
                    <a:pt x="1840" y="18556"/>
                  </a:lnTo>
                  <a:lnTo>
                    <a:pt x="1838" y="18640"/>
                  </a:lnTo>
                  <a:lnTo>
                    <a:pt x="1840" y="18727"/>
                  </a:lnTo>
                  <a:lnTo>
                    <a:pt x="1843" y="18818"/>
                  </a:lnTo>
                  <a:lnTo>
                    <a:pt x="1854" y="18914"/>
                  </a:lnTo>
                  <a:lnTo>
                    <a:pt x="1867" y="19012"/>
                  </a:lnTo>
                  <a:lnTo>
                    <a:pt x="1875" y="19061"/>
                  </a:lnTo>
                  <a:lnTo>
                    <a:pt x="1884" y="19113"/>
                  </a:lnTo>
                  <a:lnTo>
                    <a:pt x="1897" y="19163"/>
                  </a:lnTo>
                  <a:lnTo>
                    <a:pt x="1910" y="19213"/>
                  </a:lnTo>
                  <a:lnTo>
                    <a:pt x="1925" y="19265"/>
                  </a:lnTo>
                  <a:lnTo>
                    <a:pt x="1941" y="19317"/>
                  </a:lnTo>
                  <a:lnTo>
                    <a:pt x="1958" y="19370"/>
                  </a:lnTo>
                  <a:lnTo>
                    <a:pt x="1978" y="19420"/>
                  </a:lnTo>
                  <a:lnTo>
                    <a:pt x="1999" y="19474"/>
                  </a:lnTo>
                  <a:lnTo>
                    <a:pt x="2023" y="19525"/>
                  </a:lnTo>
                  <a:lnTo>
                    <a:pt x="2047" y="19577"/>
                  </a:lnTo>
                  <a:lnTo>
                    <a:pt x="2077" y="19631"/>
                  </a:lnTo>
                  <a:lnTo>
                    <a:pt x="2106" y="19681"/>
                  </a:lnTo>
                  <a:lnTo>
                    <a:pt x="2136" y="19734"/>
                  </a:lnTo>
                  <a:lnTo>
                    <a:pt x="2169" y="19784"/>
                  </a:lnTo>
                  <a:lnTo>
                    <a:pt x="2206" y="19838"/>
                  </a:lnTo>
                  <a:lnTo>
                    <a:pt x="2245" y="19888"/>
                  </a:lnTo>
                  <a:lnTo>
                    <a:pt x="2286" y="19938"/>
                  </a:lnTo>
                  <a:lnTo>
                    <a:pt x="2328" y="19988"/>
                  </a:lnTo>
                  <a:lnTo>
                    <a:pt x="2375" y="20037"/>
                  </a:lnTo>
                  <a:lnTo>
                    <a:pt x="2423" y="20086"/>
                  </a:lnTo>
                  <a:lnTo>
                    <a:pt x="2475" y="20134"/>
                  </a:lnTo>
                  <a:lnTo>
                    <a:pt x="2529" y="20181"/>
                  </a:lnTo>
                  <a:lnTo>
                    <a:pt x="2584" y="20228"/>
                  </a:lnTo>
                  <a:lnTo>
                    <a:pt x="2645" y="20275"/>
                  </a:lnTo>
                  <a:lnTo>
                    <a:pt x="2706" y="20319"/>
                  </a:lnTo>
                  <a:lnTo>
                    <a:pt x="2773" y="20362"/>
                  </a:lnTo>
                  <a:lnTo>
                    <a:pt x="2843" y="20404"/>
                  </a:lnTo>
                  <a:lnTo>
                    <a:pt x="2914" y="20446"/>
                  </a:lnTo>
                  <a:lnTo>
                    <a:pt x="2988" y="20489"/>
                  </a:lnTo>
                  <a:lnTo>
                    <a:pt x="3067" y="20527"/>
                  </a:lnTo>
                  <a:lnTo>
                    <a:pt x="3149" y="20565"/>
                  </a:lnTo>
                  <a:lnTo>
                    <a:pt x="18460" y="20565"/>
                  </a:lnTo>
                  <a:lnTo>
                    <a:pt x="18542" y="20527"/>
                  </a:lnTo>
                  <a:lnTo>
                    <a:pt x="18620" y="20489"/>
                  </a:lnTo>
                  <a:lnTo>
                    <a:pt x="18696" y="20446"/>
                  </a:lnTo>
                  <a:lnTo>
                    <a:pt x="18768" y="20404"/>
                  </a:lnTo>
                  <a:lnTo>
                    <a:pt x="18834" y="20362"/>
                  </a:lnTo>
                  <a:lnTo>
                    <a:pt x="18901" y="20319"/>
                  </a:lnTo>
                  <a:lnTo>
                    <a:pt x="18962" y="20275"/>
                  </a:lnTo>
                  <a:lnTo>
                    <a:pt x="19023" y="20228"/>
                  </a:lnTo>
                  <a:lnTo>
                    <a:pt x="19079" y="20181"/>
                  </a:lnTo>
                  <a:lnTo>
                    <a:pt x="19133" y="20134"/>
                  </a:lnTo>
                  <a:lnTo>
                    <a:pt x="19184" y="20086"/>
                  </a:lnTo>
                  <a:lnTo>
                    <a:pt x="19234" y="20037"/>
                  </a:lnTo>
                  <a:lnTo>
                    <a:pt x="19279" y="19988"/>
                  </a:lnTo>
                  <a:lnTo>
                    <a:pt x="19323" y="19938"/>
                  </a:lnTo>
                  <a:lnTo>
                    <a:pt x="19364" y="19888"/>
                  </a:lnTo>
                  <a:lnTo>
                    <a:pt x="19401" y="19838"/>
                  </a:lnTo>
                  <a:lnTo>
                    <a:pt x="19438" y="19784"/>
                  </a:lnTo>
                  <a:lnTo>
                    <a:pt x="19472" y="19734"/>
                  </a:lnTo>
                  <a:lnTo>
                    <a:pt x="19503" y="19681"/>
                  </a:lnTo>
                  <a:lnTo>
                    <a:pt x="19533" y="19631"/>
                  </a:lnTo>
                  <a:lnTo>
                    <a:pt x="19560" y="19577"/>
                  </a:lnTo>
                  <a:lnTo>
                    <a:pt x="19609" y="19474"/>
                  </a:lnTo>
                  <a:lnTo>
                    <a:pt x="19629" y="19420"/>
                  </a:lnTo>
                  <a:lnTo>
                    <a:pt x="19649" y="19370"/>
                  </a:lnTo>
                  <a:lnTo>
                    <a:pt x="19668" y="19317"/>
                  </a:lnTo>
                  <a:lnTo>
                    <a:pt x="19685" y="19265"/>
                  </a:lnTo>
                  <a:lnTo>
                    <a:pt x="19698" y="19213"/>
                  </a:lnTo>
                  <a:lnTo>
                    <a:pt x="19710" y="19163"/>
                  </a:lnTo>
                  <a:lnTo>
                    <a:pt x="19723" y="19113"/>
                  </a:lnTo>
                  <a:lnTo>
                    <a:pt x="19733" y="19061"/>
                  </a:lnTo>
                  <a:lnTo>
                    <a:pt x="19742" y="19012"/>
                  </a:lnTo>
                  <a:lnTo>
                    <a:pt x="19757" y="18914"/>
                  </a:lnTo>
                  <a:lnTo>
                    <a:pt x="19764" y="18818"/>
                  </a:lnTo>
                  <a:lnTo>
                    <a:pt x="19770" y="18727"/>
                  </a:lnTo>
                  <a:lnTo>
                    <a:pt x="19770" y="18640"/>
                  </a:lnTo>
                  <a:lnTo>
                    <a:pt x="19768" y="18556"/>
                  </a:lnTo>
                  <a:lnTo>
                    <a:pt x="19764" y="18478"/>
                  </a:lnTo>
                  <a:lnTo>
                    <a:pt x="19757" y="18404"/>
                  </a:lnTo>
                  <a:lnTo>
                    <a:pt x="19748" y="18336"/>
                  </a:lnTo>
                  <a:lnTo>
                    <a:pt x="19738" y="18274"/>
                  </a:lnTo>
                  <a:lnTo>
                    <a:pt x="19729" y="18219"/>
                  </a:lnTo>
                  <a:lnTo>
                    <a:pt x="19720" y="18172"/>
                  </a:lnTo>
                  <a:lnTo>
                    <a:pt x="19709" y="18130"/>
                  </a:lnTo>
                  <a:lnTo>
                    <a:pt x="19696" y="18075"/>
                  </a:lnTo>
                  <a:lnTo>
                    <a:pt x="19690" y="18056"/>
                  </a:lnTo>
                  <a:lnTo>
                    <a:pt x="15323" y="12231"/>
                  </a:lnTo>
                  <a:lnTo>
                    <a:pt x="15324" y="12234"/>
                  </a:lnTo>
                  <a:lnTo>
                    <a:pt x="15322" y="12244"/>
                  </a:lnTo>
                  <a:lnTo>
                    <a:pt x="15318" y="12254"/>
                  </a:lnTo>
                  <a:lnTo>
                    <a:pt x="15311" y="12263"/>
                  </a:lnTo>
                  <a:lnTo>
                    <a:pt x="15302" y="12273"/>
                  </a:lnTo>
                  <a:lnTo>
                    <a:pt x="15272" y="12292"/>
                  </a:lnTo>
                  <a:lnTo>
                    <a:pt x="15252" y="12301"/>
                  </a:lnTo>
                  <a:lnTo>
                    <a:pt x="15231" y="12312"/>
                  </a:lnTo>
                  <a:lnTo>
                    <a:pt x="15181" y="12330"/>
                  </a:lnTo>
                  <a:lnTo>
                    <a:pt x="15120" y="12349"/>
                  </a:lnTo>
                  <a:lnTo>
                    <a:pt x="15048" y="12365"/>
                  </a:lnTo>
                  <a:lnTo>
                    <a:pt x="14966" y="12383"/>
                  </a:lnTo>
                  <a:lnTo>
                    <a:pt x="14876" y="12399"/>
                  </a:lnTo>
                  <a:lnTo>
                    <a:pt x="14777" y="12417"/>
                  </a:lnTo>
                  <a:lnTo>
                    <a:pt x="14668" y="12434"/>
                  </a:lnTo>
                  <a:lnTo>
                    <a:pt x="14550" y="12450"/>
                  </a:lnTo>
                  <a:lnTo>
                    <a:pt x="14424" y="12464"/>
                  </a:lnTo>
                  <a:lnTo>
                    <a:pt x="14288" y="12477"/>
                  </a:lnTo>
                  <a:lnTo>
                    <a:pt x="14148" y="12494"/>
                  </a:lnTo>
                  <a:lnTo>
                    <a:pt x="13998" y="12506"/>
                  </a:lnTo>
                  <a:lnTo>
                    <a:pt x="13838" y="12518"/>
                  </a:lnTo>
                  <a:lnTo>
                    <a:pt x="13675" y="12531"/>
                  </a:lnTo>
                  <a:lnTo>
                    <a:pt x="13503" y="12542"/>
                  </a:lnTo>
                  <a:lnTo>
                    <a:pt x="13327" y="12552"/>
                  </a:lnTo>
                  <a:lnTo>
                    <a:pt x="13142" y="12563"/>
                  </a:lnTo>
                  <a:lnTo>
                    <a:pt x="12953" y="12573"/>
                  </a:lnTo>
                  <a:lnTo>
                    <a:pt x="12557" y="12588"/>
                  </a:lnTo>
                  <a:lnTo>
                    <a:pt x="12140" y="12602"/>
                  </a:lnTo>
                  <a:lnTo>
                    <a:pt x="11705" y="12610"/>
                  </a:lnTo>
                  <a:lnTo>
                    <a:pt x="11255" y="12617"/>
                  </a:lnTo>
                  <a:lnTo>
                    <a:pt x="10794" y="12618"/>
                  </a:lnTo>
                  <a:lnTo>
                    <a:pt x="10330" y="12617"/>
                  </a:lnTo>
                  <a:lnTo>
                    <a:pt x="9880" y="12610"/>
                  </a:lnTo>
                  <a:lnTo>
                    <a:pt x="9447" y="12602"/>
                  </a:lnTo>
                  <a:lnTo>
                    <a:pt x="9030" y="12588"/>
                  </a:lnTo>
                  <a:lnTo>
                    <a:pt x="8634" y="12573"/>
                  </a:lnTo>
                  <a:lnTo>
                    <a:pt x="8443" y="12563"/>
                  </a:lnTo>
                  <a:lnTo>
                    <a:pt x="8260" y="12552"/>
                  </a:lnTo>
                  <a:lnTo>
                    <a:pt x="8084" y="12542"/>
                  </a:lnTo>
                  <a:lnTo>
                    <a:pt x="7912" y="12531"/>
                  </a:lnTo>
                  <a:lnTo>
                    <a:pt x="7747" y="12518"/>
                  </a:lnTo>
                  <a:lnTo>
                    <a:pt x="7591" y="12506"/>
                  </a:lnTo>
                  <a:lnTo>
                    <a:pt x="7439" y="12494"/>
                  </a:lnTo>
                  <a:lnTo>
                    <a:pt x="7299" y="12477"/>
                  </a:lnTo>
                  <a:lnTo>
                    <a:pt x="7163" y="12464"/>
                  </a:lnTo>
                  <a:lnTo>
                    <a:pt x="7036" y="12450"/>
                  </a:lnTo>
                  <a:lnTo>
                    <a:pt x="6919" y="12434"/>
                  </a:lnTo>
                  <a:lnTo>
                    <a:pt x="6810" y="12417"/>
                  </a:lnTo>
                  <a:lnTo>
                    <a:pt x="6710" y="12399"/>
                  </a:lnTo>
                  <a:lnTo>
                    <a:pt x="6619" y="12383"/>
                  </a:lnTo>
                  <a:lnTo>
                    <a:pt x="6537" y="12365"/>
                  </a:lnTo>
                  <a:lnTo>
                    <a:pt x="6465" y="12349"/>
                  </a:lnTo>
                  <a:lnTo>
                    <a:pt x="6406" y="12330"/>
                  </a:lnTo>
                  <a:lnTo>
                    <a:pt x="6356" y="12312"/>
                  </a:lnTo>
                  <a:lnTo>
                    <a:pt x="6334" y="12301"/>
                  </a:lnTo>
                  <a:lnTo>
                    <a:pt x="6315" y="12292"/>
                  </a:lnTo>
                  <a:lnTo>
                    <a:pt x="6298" y="12283"/>
                  </a:lnTo>
                  <a:lnTo>
                    <a:pt x="6285" y="12273"/>
                  </a:lnTo>
                  <a:lnTo>
                    <a:pt x="6276" y="12263"/>
                  </a:lnTo>
                  <a:lnTo>
                    <a:pt x="6269" y="12254"/>
                  </a:lnTo>
                  <a:lnTo>
                    <a:pt x="6263" y="12244"/>
                  </a:lnTo>
                  <a:lnTo>
                    <a:pt x="6261" y="12234"/>
                  </a:lnTo>
                  <a:lnTo>
                    <a:pt x="6262" y="12230"/>
                  </a:lnTo>
                  <a:lnTo>
                    <a:pt x="6260" y="12230"/>
                  </a:lnTo>
                  <a:close/>
                  <a:moveTo>
                    <a:pt x="8018" y="0"/>
                  </a:moveTo>
                  <a:lnTo>
                    <a:pt x="13580" y="0"/>
                  </a:lnTo>
                  <a:lnTo>
                    <a:pt x="13626" y="15"/>
                  </a:lnTo>
                  <a:lnTo>
                    <a:pt x="13665" y="27"/>
                  </a:lnTo>
                  <a:lnTo>
                    <a:pt x="13704" y="45"/>
                  </a:lnTo>
                  <a:lnTo>
                    <a:pt x="13754" y="65"/>
                  </a:lnTo>
                  <a:lnTo>
                    <a:pt x="13813" y="92"/>
                  </a:lnTo>
                  <a:lnTo>
                    <a:pt x="13876" y="126"/>
                  </a:lnTo>
                  <a:lnTo>
                    <a:pt x="13947" y="167"/>
                  </a:lnTo>
                  <a:lnTo>
                    <a:pt x="13984" y="189"/>
                  </a:lnTo>
                  <a:lnTo>
                    <a:pt x="14021" y="215"/>
                  </a:lnTo>
                  <a:lnTo>
                    <a:pt x="14056" y="239"/>
                  </a:lnTo>
                  <a:lnTo>
                    <a:pt x="14095" y="267"/>
                  </a:lnTo>
                  <a:lnTo>
                    <a:pt x="14132" y="296"/>
                  </a:lnTo>
                  <a:lnTo>
                    <a:pt x="14171" y="328"/>
                  </a:lnTo>
                  <a:lnTo>
                    <a:pt x="14208" y="361"/>
                  </a:lnTo>
                  <a:lnTo>
                    <a:pt x="14245" y="396"/>
                  </a:lnTo>
                  <a:lnTo>
                    <a:pt x="14280" y="432"/>
                  </a:lnTo>
                  <a:lnTo>
                    <a:pt x="14315" y="471"/>
                  </a:lnTo>
                  <a:lnTo>
                    <a:pt x="14351" y="511"/>
                  </a:lnTo>
                  <a:lnTo>
                    <a:pt x="14380" y="552"/>
                  </a:lnTo>
                  <a:lnTo>
                    <a:pt x="14412" y="595"/>
                  </a:lnTo>
                  <a:lnTo>
                    <a:pt x="14440" y="642"/>
                  </a:lnTo>
                  <a:lnTo>
                    <a:pt x="14465" y="691"/>
                  </a:lnTo>
                  <a:lnTo>
                    <a:pt x="14490" y="739"/>
                  </a:lnTo>
                  <a:lnTo>
                    <a:pt x="14530" y="846"/>
                  </a:lnTo>
                  <a:lnTo>
                    <a:pt x="14541" y="885"/>
                  </a:lnTo>
                  <a:lnTo>
                    <a:pt x="14551" y="924"/>
                  </a:lnTo>
                  <a:lnTo>
                    <a:pt x="14560" y="964"/>
                  </a:lnTo>
                  <a:lnTo>
                    <a:pt x="14566" y="1003"/>
                  </a:lnTo>
                  <a:lnTo>
                    <a:pt x="14571" y="1045"/>
                  </a:lnTo>
                  <a:lnTo>
                    <a:pt x="14575" y="1126"/>
                  </a:lnTo>
                  <a:lnTo>
                    <a:pt x="14575" y="1166"/>
                  </a:lnTo>
                  <a:lnTo>
                    <a:pt x="14571" y="1207"/>
                  </a:lnTo>
                  <a:lnTo>
                    <a:pt x="14569" y="1249"/>
                  </a:lnTo>
                  <a:lnTo>
                    <a:pt x="14564" y="1291"/>
                  </a:lnTo>
                  <a:lnTo>
                    <a:pt x="14556" y="1333"/>
                  </a:lnTo>
                  <a:lnTo>
                    <a:pt x="14547" y="1376"/>
                  </a:lnTo>
                  <a:lnTo>
                    <a:pt x="14536" y="1419"/>
                  </a:lnTo>
                  <a:lnTo>
                    <a:pt x="14525" y="1461"/>
                  </a:lnTo>
                  <a:lnTo>
                    <a:pt x="14510" y="1504"/>
                  </a:lnTo>
                  <a:lnTo>
                    <a:pt x="14495" y="1546"/>
                  </a:lnTo>
                  <a:lnTo>
                    <a:pt x="14478" y="1592"/>
                  </a:lnTo>
                  <a:lnTo>
                    <a:pt x="14458" y="1635"/>
                  </a:lnTo>
                  <a:lnTo>
                    <a:pt x="14440" y="1679"/>
                  </a:lnTo>
                  <a:lnTo>
                    <a:pt x="14417" y="1723"/>
                  </a:lnTo>
                  <a:lnTo>
                    <a:pt x="14393" y="1770"/>
                  </a:lnTo>
                  <a:lnTo>
                    <a:pt x="14367" y="1813"/>
                  </a:lnTo>
                  <a:lnTo>
                    <a:pt x="14339" y="1858"/>
                  </a:lnTo>
                  <a:lnTo>
                    <a:pt x="14312" y="1902"/>
                  </a:lnTo>
                  <a:lnTo>
                    <a:pt x="14282" y="1947"/>
                  </a:lnTo>
                  <a:lnTo>
                    <a:pt x="14249" y="1994"/>
                  </a:lnTo>
                  <a:lnTo>
                    <a:pt x="14215" y="2041"/>
                  </a:lnTo>
                  <a:lnTo>
                    <a:pt x="14180" y="2087"/>
                  </a:lnTo>
                  <a:lnTo>
                    <a:pt x="14145" y="2133"/>
                  </a:lnTo>
                  <a:lnTo>
                    <a:pt x="14106" y="2180"/>
                  </a:lnTo>
                  <a:lnTo>
                    <a:pt x="14065" y="2227"/>
                  </a:lnTo>
                  <a:lnTo>
                    <a:pt x="14065" y="8579"/>
                  </a:lnTo>
                  <a:lnTo>
                    <a:pt x="21493" y="18326"/>
                  </a:lnTo>
                  <a:lnTo>
                    <a:pt x="21502" y="18362"/>
                  </a:lnTo>
                  <a:lnTo>
                    <a:pt x="21511" y="18391"/>
                  </a:lnTo>
                  <a:lnTo>
                    <a:pt x="21530" y="18465"/>
                  </a:lnTo>
                  <a:lnTo>
                    <a:pt x="21541" y="18517"/>
                  </a:lnTo>
                  <a:lnTo>
                    <a:pt x="21552" y="18580"/>
                  </a:lnTo>
                  <a:lnTo>
                    <a:pt x="21563" y="18651"/>
                  </a:lnTo>
                  <a:lnTo>
                    <a:pt x="21576" y="18731"/>
                  </a:lnTo>
                  <a:lnTo>
                    <a:pt x="21585" y="18820"/>
                  </a:lnTo>
                  <a:lnTo>
                    <a:pt x="21593" y="18913"/>
                  </a:lnTo>
                  <a:lnTo>
                    <a:pt x="21598" y="19015"/>
                  </a:lnTo>
                  <a:lnTo>
                    <a:pt x="21600" y="19122"/>
                  </a:lnTo>
                  <a:lnTo>
                    <a:pt x="21598" y="19234"/>
                  </a:lnTo>
                  <a:lnTo>
                    <a:pt x="21594" y="19293"/>
                  </a:lnTo>
                  <a:lnTo>
                    <a:pt x="21591" y="19352"/>
                  </a:lnTo>
                  <a:lnTo>
                    <a:pt x="21585" y="19412"/>
                  </a:lnTo>
                  <a:lnTo>
                    <a:pt x="21580" y="19473"/>
                  </a:lnTo>
                  <a:lnTo>
                    <a:pt x="21570" y="19534"/>
                  </a:lnTo>
                  <a:lnTo>
                    <a:pt x="21559" y="19598"/>
                  </a:lnTo>
                  <a:lnTo>
                    <a:pt x="21548" y="19662"/>
                  </a:lnTo>
                  <a:lnTo>
                    <a:pt x="21537" y="19727"/>
                  </a:lnTo>
                  <a:lnTo>
                    <a:pt x="21520" y="19790"/>
                  </a:lnTo>
                  <a:lnTo>
                    <a:pt x="21504" y="19855"/>
                  </a:lnTo>
                  <a:lnTo>
                    <a:pt x="21483" y="19921"/>
                  </a:lnTo>
                  <a:lnTo>
                    <a:pt x="21463" y="19987"/>
                  </a:lnTo>
                  <a:lnTo>
                    <a:pt x="21439" y="20054"/>
                  </a:lnTo>
                  <a:lnTo>
                    <a:pt x="21415" y="20120"/>
                  </a:lnTo>
                  <a:lnTo>
                    <a:pt x="21387" y="20186"/>
                  </a:lnTo>
                  <a:lnTo>
                    <a:pt x="21355" y="20253"/>
                  </a:lnTo>
                  <a:lnTo>
                    <a:pt x="21326" y="20321"/>
                  </a:lnTo>
                  <a:lnTo>
                    <a:pt x="21289" y="20387"/>
                  </a:lnTo>
                  <a:lnTo>
                    <a:pt x="21252" y="20453"/>
                  </a:lnTo>
                  <a:lnTo>
                    <a:pt x="21211" y="20518"/>
                  </a:lnTo>
                  <a:lnTo>
                    <a:pt x="21168" y="20584"/>
                  </a:lnTo>
                  <a:lnTo>
                    <a:pt x="21122" y="20651"/>
                  </a:lnTo>
                  <a:lnTo>
                    <a:pt x="21070" y="20715"/>
                  </a:lnTo>
                  <a:lnTo>
                    <a:pt x="21020" y="20780"/>
                  </a:lnTo>
                  <a:lnTo>
                    <a:pt x="20965" y="20841"/>
                  </a:lnTo>
                  <a:lnTo>
                    <a:pt x="20905" y="20904"/>
                  </a:lnTo>
                  <a:lnTo>
                    <a:pt x="20844" y="20968"/>
                  </a:lnTo>
                  <a:lnTo>
                    <a:pt x="20777" y="21029"/>
                  </a:lnTo>
                  <a:lnTo>
                    <a:pt x="20711" y="21089"/>
                  </a:lnTo>
                  <a:lnTo>
                    <a:pt x="20637" y="21149"/>
                  </a:lnTo>
                  <a:lnTo>
                    <a:pt x="20561" y="21205"/>
                  </a:lnTo>
                  <a:lnTo>
                    <a:pt x="20481" y="21264"/>
                  </a:lnTo>
                  <a:lnTo>
                    <a:pt x="20398" y="21319"/>
                  </a:lnTo>
                  <a:lnTo>
                    <a:pt x="20311" y="21374"/>
                  </a:lnTo>
                  <a:lnTo>
                    <a:pt x="20220" y="21427"/>
                  </a:lnTo>
                  <a:lnTo>
                    <a:pt x="20123" y="21477"/>
                  </a:lnTo>
                  <a:lnTo>
                    <a:pt x="20025" y="21527"/>
                  </a:lnTo>
                  <a:lnTo>
                    <a:pt x="19922" y="21576"/>
                  </a:lnTo>
                  <a:lnTo>
                    <a:pt x="19864" y="21600"/>
                  </a:lnTo>
                  <a:lnTo>
                    <a:pt x="1734" y="21600"/>
                  </a:lnTo>
                  <a:lnTo>
                    <a:pt x="1678" y="21576"/>
                  </a:lnTo>
                  <a:lnTo>
                    <a:pt x="1575" y="21527"/>
                  </a:lnTo>
                  <a:lnTo>
                    <a:pt x="1475" y="21477"/>
                  </a:lnTo>
                  <a:lnTo>
                    <a:pt x="1378" y="21427"/>
                  </a:lnTo>
                  <a:lnTo>
                    <a:pt x="1288" y="21374"/>
                  </a:lnTo>
                  <a:lnTo>
                    <a:pt x="1201" y="21319"/>
                  </a:lnTo>
                  <a:lnTo>
                    <a:pt x="1117" y="21264"/>
                  </a:lnTo>
                  <a:lnTo>
                    <a:pt x="1037" y="21205"/>
                  </a:lnTo>
                  <a:lnTo>
                    <a:pt x="962" y="21149"/>
                  </a:lnTo>
                  <a:lnTo>
                    <a:pt x="889" y="21089"/>
                  </a:lnTo>
                  <a:lnTo>
                    <a:pt x="821" y="21029"/>
                  </a:lnTo>
                  <a:lnTo>
                    <a:pt x="756" y="20968"/>
                  </a:lnTo>
                  <a:lnTo>
                    <a:pt x="695" y="20904"/>
                  </a:lnTo>
                  <a:lnTo>
                    <a:pt x="634" y="20841"/>
                  </a:lnTo>
                  <a:lnTo>
                    <a:pt x="580" y="20780"/>
                  </a:lnTo>
                  <a:lnTo>
                    <a:pt x="528" y="20715"/>
                  </a:lnTo>
                  <a:lnTo>
                    <a:pt x="478" y="20651"/>
                  </a:lnTo>
                  <a:lnTo>
                    <a:pt x="432" y="20584"/>
                  </a:lnTo>
                  <a:lnTo>
                    <a:pt x="387" y="20518"/>
                  </a:lnTo>
                  <a:lnTo>
                    <a:pt x="346" y="20453"/>
                  </a:lnTo>
                  <a:lnTo>
                    <a:pt x="309" y="20387"/>
                  </a:lnTo>
                  <a:lnTo>
                    <a:pt x="276" y="20321"/>
                  </a:lnTo>
                  <a:lnTo>
                    <a:pt x="243" y="20253"/>
                  </a:lnTo>
                  <a:lnTo>
                    <a:pt x="211" y="20186"/>
                  </a:lnTo>
                  <a:lnTo>
                    <a:pt x="183" y="20120"/>
                  </a:lnTo>
                  <a:lnTo>
                    <a:pt x="159" y="20054"/>
                  </a:lnTo>
                  <a:lnTo>
                    <a:pt x="135" y="19987"/>
                  </a:lnTo>
                  <a:lnTo>
                    <a:pt x="115" y="19921"/>
                  </a:lnTo>
                  <a:lnTo>
                    <a:pt x="94" y="19855"/>
                  </a:lnTo>
                  <a:lnTo>
                    <a:pt x="80" y="19790"/>
                  </a:lnTo>
                  <a:lnTo>
                    <a:pt x="63" y="19727"/>
                  </a:lnTo>
                  <a:lnTo>
                    <a:pt x="50" y="19662"/>
                  </a:lnTo>
                  <a:lnTo>
                    <a:pt x="39" y="19598"/>
                  </a:lnTo>
                  <a:lnTo>
                    <a:pt x="30" y="19534"/>
                  </a:lnTo>
                  <a:lnTo>
                    <a:pt x="20" y="19473"/>
                  </a:lnTo>
                  <a:lnTo>
                    <a:pt x="13" y="19412"/>
                  </a:lnTo>
                  <a:lnTo>
                    <a:pt x="7" y="19352"/>
                  </a:lnTo>
                  <a:lnTo>
                    <a:pt x="4" y="19293"/>
                  </a:lnTo>
                  <a:lnTo>
                    <a:pt x="2" y="19234"/>
                  </a:lnTo>
                  <a:lnTo>
                    <a:pt x="0" y="19122"/>
                  </a:lnTo>
                  <a:lnTo>
                    <a:pt x="2" y="19015"/>
                  </a:lnTo>
                  <a:lnTo>
                    <a:pt x="6" y="18913"/>
                  </a:lnTo>
                  <a:lnTo>
                    <a:pt x="13" y="18820"/>
                  </a:lnTo>
                  <a:lnTo>
                    <a:pt x="22" y="18731"/>
                  </a:lnTo>
                  <a:lnTo>
                    <a:pt x="35" y="18651"/>
                  </a:lnTo>
                  <a:lnTo>
                    <a:pt x="46" y="18580"/>
                  </a:lnTo>
                  <a:lnTo>
                    <a:pt x="57" y="18517"/>
                  </a:lnTo>
                  <a:lnTo>
                    <a:pt x="70" y="18465"/>
                  </a:lnTo>
                  <a:lnTo>
                    <a:pt x="89" y="18391"/>
                  </a:lnTo>
                  <a:lnTo>
                    <a:pt x="96" y="18362"/>
                  </a:lnTo>
                  <a:lnTo>
                    <a:pt x="109" y="18326"/>
                  </a:lnTo>
                  <a:lnTo>
                    <a:pt x="7535" y="8579"/>
                  </a:lnTo>
                  <a:lnTo>
                    <a:pt x="7535" y="2227"/>
                  </a:lnTo>
                  <a:lnTo>
                    <a:pt x="7494" y="2180"/>
                  </a:lnTo>
                  <a:lnTo>
                    <a:pt x="7457" y="2133"/>
                  </a:lnTo>
                  <a:lnTo>
                    <a:pt x="7420" y="2087"/>
                  </a:lnTo>
                  <a:lnTo>
                    <a:pt x="7385" y="2041"/>
                  </a:lnTo>
                  <a:lnTo>
                    <a:pt x="7349" y="1994"/>
                  </a:lnTo>
                  <a:lnTo>
                    <a:pt x="7318" y="1947"/>
                  </a:lnTo>
                  <a:lnTo>
                    <a:pt x="7286" y="1902"/>
                  </a:lnTo>
                  <a:lnTo>
                    <a:pt x="7259" y="1858"/>
                  </a:lnTo>
                  <a:lnTo>
                    <a:pt x="7231" y="1813"/>
                  </a:lnTo>
                  <a:lnTo>
                    <a:pt x="7205" y="1770"/>
                  </a:lnTo>
                  <a:lnTo>
                    <a:pt x="7183" y="1723"/>
                  </a:lnTo>
                  <a:lnTo>
                    <a:pt x="7160" y="1679"/>
                  </a:lnTo>
                  <a:lnTo>
                    <a:pt x="7120" y="1592"/>
                  </a:lnTo>
                  <a:lnTo>
                    <a:pt x="7105" y="1546"/>
                  </a:lnTo>
                  <a:lnTo>
                    <a:pt x="7090" y="1504"/>
                  </a:lnTo>
                  <a:lnTo>
                    <a:pt x="7075" y="1461"/>
                  </a:lnTo>
                  <a:lnTo>
                    <a:pt x="7062" y="1419"/>
                  </a:lnTo>
                  <a:lnTo>
                    <a:pt x="7053" y="1376"/>
                  </a:lnTo>
                  <a:lnTo>
                    <a:pt x="7044" y="1333"/>
                  </a:lnTo>
                  <a:lnTo>
                    <a:pt x="7036" y="1291"/>
                  </a:lnTo>
                  <a:lnTo>
                    <a:pt x="7031" y="1249"/>
                  </a:lnTo>
                  <a:lnTo>
                    <a:pt x="7027" y="1207"/>
                  </a:lnTo>
                  <a:lnTo>
                    <a:pt x="7025" y="1166"/>
                  </a:lnTo>
                  <a:lnTo>
                    <a:pt x="7025" y="1085"/>
                  </a:lnTo>
                  <a:lnTo>
                    <a:pt x="7029" y="1045"/>
                  </a:lnTo>
                  <a:lnTo>
                    <a:pt x="7033" y="1003"/>
                  </a:lnTo>
                  <a:lnTo>
                    <a:pt x="7040" y="964"/>
                  </a:lnTo>
                  <a:lnTo>
                    <a:pt x="7049" y="924"/>
                  </a:lnTo>
                  <a:lnTo>
                    <a:pt x="7059" y="885"/>
                  </a:lnTo>
                  <a:lnTo>
                    <a:pt x="7068" y="846"/>
                  </a:lnTo>
                  <a:lnTo>
                    <a:pt x="7109" y="739"/>
                  </a:lnTo>
                  <a:lnTo>
                    <a:pt x="7135" y="691"/>
                  </a:lnTo>
                  <a:lnTo>
                    <a:pt x="7159" y="642"/>
                  </a:lnTo>
                  <a:lnTo>
                    <a:pt x="7188" y="595"/>
                  </a:lnTo>
                  <a:lnTo>
                    <a:pt x="7218" y="552"/>
                  </a:lnTo>
                  <a:lnTo>
                    <a:pt x="7251" y="511"/>
                  </a:lnTo>
                  <a:lnTo>
                    <a:pt x="7283" y="471"/>
                  </a:lnTo>
                  <a:lnTo>
                    <a:pt x="7318" y="432"/>
                  </a:lnTo>
                  <a:lnTo>
                    <a:pt x="7355" y="396"/>
                  </a:lnTo>
                  <a:lnTo>
                    <a:pt x="7390" y="361"/>
                  </a:lnTo>
                  <a:lnTo>
                    <a:pt x="7429" y="328"/>
                  </a:lnTo>
                  <a:lnTo>
                    <a:pt x="7466" y="296"/>
                  </a:lnTo>
                  <a:lnTo>
                    <a:pt x="7505" y="267"/>
                  </a:lnTo>
                  <a:lnTo>
                    <a:pt x="7542" y="239"/>
                  </a:lnTo>
                  <a:lnTo>
                    <a:pt x="7577" y="215"/>
                  </a:lnTo>
                  <a:lnTo>
                    <a:pt x="7616" y="189"/>
                  </a:lnTo>
                  <a:lnTo>
                    <a:pt x="7651" y="167"/>
                  </a:lnTo>
                  <a:lnTo>
                    <a:pt x="7722" y="126"/>
                  </a:lnTo>
                  <a:lnTo>
                    <a:pt x="7789" y="92"/>
                  </a:lnTo>
                  <a:lnTo>
                    <a:pt x="7846" y="65"/>
                  </a:lnTo>
                  <a:lnTo>
                    <a:pt x="7894" y="45"/>
                  </a:lnTo>
                  <a:lnTo>
                    <a:pt x="7933" y="27"/>
                  </a:lnTo>
                  <a:lnTo>
                    <a:pt x="7974" y="15"/>
                  </a:lnTo>
                  <a:lnTo>
                    <a:pt x="8018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68" name="组合 36"/>
          <p:cNvGrpSpPr/>
          <p:nvPr/>
        </p:nvGrpSpPr>
        <p:grpSpPr>
          <a:xfrm>
            <a:off x="2966669" y="1920476"/>
            <a:ext cx="1117601" cy="1117601"/>
            <a:chOff x="0" y="0"/>
            <a:chExt cx="1117600" cy="1117600"/>
          </a:xfrm>
        </p:grpSpPr>
        <p:sp>
          <p:nvSpPr>
            <p:cNvPr id="366" name="椭圆 26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67" name="KSO_Shape"/>
            <p:cNvSpPr/>
            <p:nvPr/>
          </p:nvSpPr>
          <p:spPr>
            <a:xfrm>
              <a:off x="341962" y="288877"/>
              <a:ext cx="433675" cy="53984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428" y="16125"/>
                  </a:moveTo>
                  <a:lnTo>
                    <a:pt x="19439" y="16125"/>
                  </a:lnTo>
                  <a:lnTo>
                    <a:pt x="19434" y="16129"/>
                  </a:lnTo>
                  <a:lnTo>
                    <a:pt x="19428" y="16125"/>
                  </a:lnTo>
                  <a:close/>
                  <a:moveTo>
                    <a:pt x="15621" y="16125"/>
                  </a:moveTo>
                  <a:lnTo>
                    <a:pt x="19428" y="16125"/>
                  </a:lnTo>
                  <a:lnTo>
                    <a:pt x="15621" y="19403"/>
                  </a:lnTo>
                  <a:lnTo>
                    <a:pt x="15621" y="16125"/>
                  </a:lnTo>
                  <a:close/>
                  <a:moveTo>
                    <a:pt x="6484" y="15400"/>
                  </a:moveTo>
                  <a:lnTo>
                    <a:pt x="10295" y="15400"/>
                  </a:lnTo>
                  <a:lnTo>
                    <a:pt x="10295" y="15740"/>
                  </a:lnTo>
                  <a:lnTo>
                    <a:pt x="6484" y="15740"/>
                  </a:lnTo>
                  <a:lnTo>
                    <a:pt x="6484" y="15400"/>
                  </a:lnTo>
                  <a:close/>
                  <a:moveTo>
                    <a:pt x="6484" y="14820"/>
                  </a:moveTo>
                  <a:lnTo>
                    <a:pt x="10295" y="14820"/>
                  </a:lnTo>
                  <a:lnTo>
                    <a:pt x="10295" y="15160"/>
                  </a:lnTo>
                  <a:lnTo>
                    <a:pt x="6484" y="15160"/>
                  </a:lnTo>
                  <a:lnTo>
                    <a:pt x="6484" y="14820"/>
                  </a:lnTo>
                  <a:close/>
                  <a:moveTo>
                    <a:pt x="6484" y="14235"/>
                  </a:moveTo>
                  <a:lnTo>
                    <a:pt x="10295" y="14235"/>
                  </a:lnTo>
                  <a:lnTo>
                    <a:pt x="10295" y="14580"/>
                  </a:lnTo>
                  <a:lnTo>
                    <a:pt x="6484" y="14580"/>
                  </a:lnTo>
                  <a:lnTo>
                    <a:pt x="6484" y="14235"/>
                  </a:lnTo>
                  <a:close/>
                  <a:moveTo>
                    <a:pt x="6484" y="13655"/>
                  </a:moveTo>
                  <a:lnTo>
                    <a:pt x="10295" y="13655"/>
                  </a:lnTo>
                  <a:lnTo>
                    <a:pt x="10295" y="13995"/>
                  </a:lnTo>
                  <a:lnTo>
                    <a:pt x="6484" y="13995"/>
                  </a:lnTo>
                  <a:lnTo>
                    <a:pt x="6484" y="13655"/>
                  </a:lnTo>
                  <a:close/>
                  <a:moveTo>
                    <a:pt x="3183" y="13655"/>
                  </a:moveTo>
                  <a:lnTo>
                    <a:pt x="5786" y="13655"/>
                  </a:lnTo>
                  <a:lnTo>
                    <a:pt x="5786" y="15740"/>
                  </a:lnTo>
                  <a:lnTo>
                    <a:pt x="3183" y="15740"/>
                  </a:lnTo>
                  <a:lnTo>
                    <a:pt x="3183" y="13655"/>
                  </a:lnTo>
                  <a:close/>
                  <a:moveTo>
                    <a:pt x="14606" y="12540"/>
                  </a:moveTo>
                  <a:lnTo>
                    <a:pt x="18417" y="12540"/>
                  </a:lnTo>
                  <a:lnTo>
                    <a:pt x="18417" y="12880"/>
                  </a:lnTo>
                  <a:lnTo>
                    <a:pt x="14606" y="12880"/>
                  </a:lnTo>
                  <a:lnTo>
                    <a:pt x="14606" y="12540"/>
                  </a:lnTo>
                  <a:close/>
                  <a:moveTo>
                    <a:pt x="6484" y="12540"/>
                  </a:moveTo>
                  <a:lnTo>
                    <a:pt x="10295" y="12540"/>
                  </a:lnTo>
                  <a:lnTo>
                    <a:pt x="10295" y="12880"/>
                  </a:lnTo>
                  <a:lnTo>
                    <a:pt x="6484" y="12880"/>
                  </a:lnTo>
                  <a:lnTo>
                    <a:pt x="6484" y="12540"/>
                  </a:lnTo>
                  <a:close/>
                  <a:moveTo>
                    <a:pt x="14606" y="11955"/>
                  </a:moveTo>
                  <a:lnTo>
                    <a:pt x="18417" y="11955"/>
                  </a:lnTo>
                  <a:lnTo>
                    <a:pt x="18417" y="12300"/>
                  </a:lnTo>
                  <a:lnTo>
                    <a:pt x="14606" y="12300"/>
                  </a:lnTo>
                  <a:lnTo>
                    <a:pt x="14606" y="11955"/>
                  </a:lnTo>
                  <a:close/>
                  <a:moveTo>
                    <a:pt x="6484" y="11955"/>
                  </a:moveTo>
                  <a:lnTo>
                    <a:pt x="10295" y="11955"/>
                  </a:lnTo>
                  <a:lnTo>
                    <a:pt x="10295" y="12300"/>
                  </a:lnTo>
                  <a:lnTo>
                    <a:pt x="6484" y="12300"/>
                  </a:lnTo>
                  <a:lnTo>
                    <a:pt x="6484" y="11955"/>
                  </a:lnTo>
                  <a:close/>
                  <a:moveTo>
                    <a:pt x="14606" y="11375"/>
                  </a:moveTo>
                  <a:lnTo>
                    <a:pt x="18417" y="11375"/>
                  </a:lnTo>
                  <a:lnTo>
                    <a:pt x="18417" y="11715"/>
                  </a:lnTo>
                  <a:lnTo>
                    <a:pt x="14606" y="11715"/>
                  </a:lnTo>
                  <a:lnTo>
                    <a:pt x="14606" y="11375"/>
                  </a:lnTo>
                  <a:close/>
                  <a:moveTo>
                    <a:pt x="6484" y="11375"/>
                  </a:moveTo>
                  <a:lnTo>
                    <a:pt x="10295" y="11375"/>
                  </a:lnTo>
                  <a:lnTo>
                    <a:pt x="10295" y="11715"/>
                  </a:lnTo>
                  <a:lnTo>
                    <a:pt x="6484" y="11715"/>
                  </a:lnTo>
                  <a:lnTo>
                    <a:pt x="6484" y="11375"/>
                  </a:lnTo>
                  <a:close/>
                  <a:moveTo>
                    <a:pt x="14606" y="10795"/>
                  </a:moveTo>
                  <a:lnTo>
                    <a:pt x="18417" y="10795"/>
                  </a:lnTo>
                  <a:lnTo>
                    <a:pt x="18417" y="11135"/>
                  </a:lnTo>
                  <a:lnTo>
                    <a:pt x="14606" y="11135"/>
                  </a:lnTo>
                  <a:lnTo>
                    <a:pt x="14606" y="10795"/>
                  </a:lnTo>
                  <a:close/>
                  <a:moveTo>
                    <a:pt x="11304" y="10795"/>
                  </a:moveTo>
                  <a:lnTo>
                    <a:pt x="13908" y="10795"/>
                  </a:lnTo>
                  <a:lnTo>
                    <a:pt x="13908" y="12880"/>
                  </a:lnTo>
                  <a:lnTo>
                    <a:pt x="11304" y="12880"/>
                  </a:lnTo>
                  <a:lnTo>
                    <a:pt x="11304" y="10795"/>
                  </a:lnTo>
                  <a:close/>
                  <a:moveTo>
                    <a:pt x="6484" y="10795"/>
                  </a:moveTo>
                  <a:lnTo>
                    <a:pt x="10295" y="10795"/>
                  </a:lnTo>
                  <a:lnTo>
                    <a:pt x="10295" y="11135"/>
                  </a:lnTo>
                  <a:lnTo>
                    <a:pt x="6484" y="11135"/>
                  </a:lnTo>
                  <a:lnTo>
                    <a:pt x="6484" y="10795"/>
                  </a:lnTo>
                  <a:close/>
                  <a:moveTo>
                    <a:pt x="3183" y="10795"/>
                  </a:moveTo>
                  <a:lnTo>
                    <a:pt x="5786" y="10795"/>
                  </a:lnTo>
                  <a:lnTo>
                    <a:pt x="5786" y="12880"/>
                  </a:lnTo>
                  <a:lnTo>
                    <a:pt x="3183" y="12880"/>
                  </a:lnTo>
                  <a:lnTo>
                    <a:pt x="3183" y="10795"/>
                  </a:lnTo>
                  <a:close/>
                  <a:moveTo>
                    <a:pt x="14606" y="9675"/>
                  </a:moveTo>
                  <a:lnTo>
                    <a:pt x="18417" y="9675"/>
                  </a:lnTo>
                  <a:lnTo>
                    <a:pt x="18417" y="10020"/>
                  </a:lnTo>
                  <a:lnTo>
                    <a:pt x="14606" y="10020"/>
                  </a:lnTo>
                  <a:lnTo>
                    <a:pt x="14606" y="9675"/>
                  </a:lnTo>
                  <a:close/>
                  <a:moveTo>
                    <a:pt x="6484" y="9675"/>
                  </a:moveTo>
                  <a:lnTo>
                    <a:pt x="10295" y="9675"/>
                  </a:lnTo>
                  <a:lnTo>
                    <a:pt x="10295" y="10020"/>
                  </a:lnTo>
                  <a:lnTo>
                    <a:pt x="6484" y="10020"/>
                  </a:lnTo>
                  <a:lnTo>
                    <a:pt x="6484" y="9675"/>
                  </a:lnTo>
                  <a:close/>
                  <a:moveTo>
                    <a:pt x="6484" y="9095"/>
                  </a:moveTo>
                  <a:lnTo>
                    <a:pt x="10295" y="9095"/>
                  </a:lnTo>
                  <a:lnTo>
                    <a:pt x="10295" y="9435"/>
                  </a:lnTo>
                  <a:lnTo>
                    <a:pt x="6484" y="9435"/>
                  </a:lnTo>
                  <a:lnTo>
                    <a:pt x="6484" y="9095"/>
                  </a:lnTo>
                  <a:close/>
                  <a:moveTo>
                    <a:pt x="14606" y="9095"/>
                  </a:moveTo>
                  <a:lnTo>
                    <a:pt x="18417" y="9095"/>
                  </a:lnTo>
                  <a:lnTo>
                    <a:pt x="18417" y="9435"/>
                  </a:lnTo>
                  <a:lnTo>
                    <a:pt x="14606" y="9435"/>
                  </a:lnTo>
                  <a:lnTo>
                    <a:pt x="14606" y="9095"/>
                  </a:lnTo>
                  <a:close/>
                  <a:moveTo>
                    <a:pt x="14606" y="8515"/>
                  </a:moveTo>
                  <a:lnTo>
                    <a:pt x="18417" y="8515"/>
                  </a:lnTo>
                  <a:lnTo>
                    <a:pt x="18417" y="8855"/>
                  </a:lnTo>
                  <a:lnTo>
                    <a:pt x="14606" y="8855"/>
                  </a:lnTo>
                  <a:lnTo>
                    <a:pt x="14606" y="8515"/>
                  </a:lnTo>
                  <a:close/>
                  <a:moveTo>
                    <a:pt x="6484" y="8515"/>
                  </a:moveTo>
                  <a:lnTo>
                    <a:pt x="10295" y="8515"/>
                  </a:lnTo>
                  <a:lnTo>
                    <a:pt x="10295" y="8855"/>
                  </a:lnTo>
                  <a:lnTo>
                    <a:pt x="6484" y="8855"/>
                  </a:lnTo>
                  <a:lnTo>
                    <a:pt x="6484" y="8515"/>
                  </a:lnTo>
                  <a:close/>
                  <a:moveTo>
                    <a:pt x="14606" y="7930"/>
                  </a:moveTo>
                  <a:lnTo>
                    <a:pt x="18417" y="7930"/>
                  </a:lnTo>
                  <a:lnTo>
                    <a:pt x="18417" y="8275"/>
                  </a:lnTo>
                  <a:lnTo>
                    <a:pt x="14606" y="8275"/>
                  </a:lnTo>
                  <a:lnTo>
                    <a:pt x="14606" y="7930"/>
                  </a:lnTo>
                  <a:close/>
                  <a:moveTo>
                    <a:pt x="11304" y="7930"/>
                  </a:moveTo>
                  <a:lnTo>
                    <a:pt x="13908" y="7930"/>
                  </a:lnTo>
                  <a:lnTo>
                    <a:pt x="13908" y="10020"/>
                  </a:lnTo>
                  <a:lnTo>
                    <a:pt x="11304" y="10020"/>
                  </a:lnTo>
                  <a:lnTo>
                    <a:pt x="11304" y="7930"/>
                  </a:lnTo>
                  <a:close/>
                  <a:moveTo>
                    <a:pt x="6484" y="7930"/>
                  </a:moveTo>
                  <a:lnTo>
                    <a:pt x="10295" y="7930"/>
                  </a:lnTo>
                  <a:lnTo>
                    <a:pt x="10295" y="8275"/>
                  </a:lnTo>
                  <a:lnTo>
                    <a:pt x="6484" y="8275"/>
                  </a:lnTo>
                  <a:lnTo>
                    <a:pt x="6484" y="7930"/>
                  </a:lnTo>
                  <a:close/>
                  <a:moveTo>
                    <a:pt x="3183" y="7930"/>
                  </a:moveTo>
                  <a:lnTo>
                    <a:pt x="5786" y="7930"/>
                  </a:lnTo>
                  <a:lnTo>
                    <a:pt x="5786" y="10020"/>
                  </a:lnTo>
                  <a:lnTo>
                    <a:pt x="3183" y="10020"/>
                  </a:lnTo>
                  <a:lnTo>
                    <a:pt x="3183" y="7930"/>
                  </a:lnTo>
                  <a:close/>
                  <a:moveTo>
                    <a:pt x="14606" y="6815"/>
                  </a:moveTo>
                  <a:lnTo>
                    <a:pt x="18417" y="6815"/>
                  </a:lnTo>
                  <a:lnTo>
                    <a:pt x="18417" y="7160"/>
                  </a:lnTo>
                  <a:lnTo>
                    <a:pt x="14606" y="7160"/>
                  </a:lnTo>
                  <a:lnTo>
                    <a:pt x="14606" y="6815"/>
                  </a:lnTo>
                  <a:close/>
                  <a:moveTo>
                    <a:pt x="6484" y="6815"/>
                  </a:moveTo>
                  <a:lnTo>
                    <a:pt x="10295" y="6815"/>
                  </a:lnTo>
                  <a:lnTo>
                    <a:pt x="10295" y="7160"/>
                  </a:lnTo>
                  <a:lnTo>
                    <a:pt x="6484" y="7160"/>
                  </a:lnTo>
                  <a:lnTo>
                    <a:pt x="6484" y="6815"/>
                  </a:lnTo>
                  <a:close/>
                  <a:moveTo>
                    <a:pt x="6484" y="6235"/>
                  </a:moveTo>
                  <a:lnTo>
                    <a:pt x="10295" y="6235"/>
                  </a:lnTo>
                  <a:lnTo>
                    <a:pt x="10295" y="6575"/>
                  </a:lnTo>
                  <a:lnTo>
                    <a:pt x="6484" y="6575"/>
                  </a:lnTo>
                  <a:lnTo>
                    <a:pt x="6484" y="6235"/>
                  </a:lnTo>
                  <a:close/>
                  <a:moveTo>
                    <a:pt x="14606" y="6235"/>
                  </a:moveTo>
                  <a:lnTo>
                    <a:pt x="18417" y="6235"/>
                  </a:lnTo>
                  <a:lnTo>
                    <a:pt x="18417" y="6575"/>
                  </a:lnTo>
                  <a:lnTo>
                    <a:pt x="14606" y="6575"/>
                  </a:lnTo>
                  <a:lnTo>
                    <a:pt x="14606" y="6235"/>
                  </a:lnTo>
                  <a:close/>
                  <a:moveTo>
                    <a:pt x="6484" y="5650"/>
                  </a:moveTo>
                  <a:lnTo>
                    <a:pt x="10295" y="5650"/>
                  </a:lnTo>
                  <a:lnTo>
                    <a:pt x="10295" y="5995"/>
                  </a:lnTo>
                  <a:lnTo>
                    <a:pt x="6484" y="5995"/>
                  </a:lnTo>
                  <a:lnTo>
                    <a:pt x="6484" y="5650"/>
                  </a:lnTo>
                  <a:close/>
                  <a:moveTo>
                    <a:pt x="14606" y="5650"/>
                  </a:moveTo>
                  <a:lnTo>
                    <a:pt x="18417" y="5650"/>
                  </a:lnTo>
                  <a:lnTo>
                    <a:pt x="18417" y="5995"/>
                  </a:lnTo>
                  <a:lnTo>
                    <a:pt x="14606" y="5995"/>
                  </a:lnTo>
                  <a:lnTo>
                    <a:pt x="14606" y="5650"/>
                  </a:lnTo>
                  <a:close/>
                  <a:moveTo>
                    <a:pt x="6484" y="5070"/>
                  </a:moveTo>
                  <a:lnTo>
                    <a:pt x="10295" y="5070"/>
                  </a:lnTo>
                  <a:lnTo>
                    <a:pt x="10295" y="5415"/>
                  </a:lnTo>
                  <a:lnTo>
                    <a:pt x="6484" y="5415"/>
                  </a:lnTo>
                  <a:lnTo>
                    <a:pt x="6484" y="5070"/>
                  </a:lnTo>
                  <a:close/>
                  <a:moveTo>
                    <a:pt x="3183" y="5070"/>
                  </a:moveTo>
                  <a:lnTo>
                    <a:pt x="5786" y="5070"/>
                  </a:lnTo>
                  <a:lnTo>
                    <a:pt x="5786" y="7160"/>
                  </a:lnTo>
                  <a:lnTo>
                    <a:pt x="3183" y="7160"/>
                  </a:lnTo>
                  <a:lnTo>
                    <a:pt x="3183" y="5070"/>
                  </a:lnTo>
                  <a:close/>
                  <a:moveTo>
                    <a:pt x="14606" y="5070"/>
                  </a:moveTo>
                  <a:lnTo>
                    <a:pt x="18417" y="5070"/>
                  </a:lnTo>
                  <a:lnTo>
                    <a:pt x="18417" y="5415"/>
                  </a:lnTo>
                  <a:lnTo>
                    <a:pt x="14606" y="5415"/>
                  </a:lnTo>
                  <a:lnTo>
                    <a:pt x="14606" y="5070"/>
                  </a:lnTo>
                  <a:close/>
                  <a:moveTo>
                    <a:pt x="11304" y="5070"/>
                  </a:moveTo>
                  <a:lnTo>
                    <a:pt x="13908" y="5070"/>
                  </a:lnTo>
                  <a:lnTo>
                    <a:pt x="13908" y="7160"/>
                  </a:lnTo>
                  <a:lnTo>
                    <a:pt x="11304" y="7160"/>
                  </a:lnTo>
                  <a:lnTo>
                    <a:pt x="11304" y="5070"/>
                  </a:lnTo>
                  <a:close/>
                  <a:moveTo>
                    <a:pt x="2161" y="2615"/>
                  </a:moveTo>
                  <a:lnTo>
                    <a:pt x="2161" y="19445"/>
                  </a:lnTo>
                  <a:lnTo>
                    <a:pt x="15579" y="19445"/>
                  </a:lnTo>
                  <a:lnTo>
                    <a:pt x="15586" y="19450"/>
                  </a:lnTo>
                  <a:lnTo>
                    <a:pt x="15591" y="19445"/>
                  </a:lnTo>
                  <a:lnTo>
                    <a:pt x="15620" y="19445"/>
                  </a:lnTo>
                  <a:lnTo>
                    <a:pt x="15621" y="19444"/>
                  </a:lnTo>
                  <a:lnTo>
                    <a:pt x="15621" y="19420"/>
                  </a:lnTo>
                  <a:lnTo>
                    <a:pt x="18550" y="16898"/>
                  </a:lnTo>
                  <a:lnTo>
                    <a:pt x="18084" y="17303"/>
                  </a:lnTo>
                  <a:lnTo>
                    <a:pt x="18566" y="16884"/>
                  </a:lnTo>
                  <a:lnTo>
                    <a:pt x="19439" y="16133"/>
                  </a:lnTo>
                  <a:lnTo>
                    <a:pt x="19434" y="16129"/>
                  </a:lnTo>
                  <a:lnTo>
                    <a:pt x="19439" y="16125"/>
                  </a:lnTo>
                  <a:lnTo>
                    <a:pt x="19439" y="2615"/>
                  </a:lnTo>
                  <a:lnTo>
                    <a:pt x="15365" y="2615"/>
                  </a:lnTo>
                  <a:lnTo>
                    <a:pt x="15365" y="3120"/>
                  </a:lnTo>
                  <a:lnTo>
                    <a:pt x="6434" y="3120"/>
                  </a:lnTo>
                  <a:lnTo>
                    <a:pt x="6434" y="2615"/>
                  </a:lnTo>
                  <a:lnTo>
                    <a:pt x="2161" y="2615"/>
                  </a:lnTo>
                  <a:close/>
                  <a:moveTo>
                    <a:pt x="14051" y="1465"/>
                  </a:moveTo>
                  <a:lnTo>
                    <a:pt x="14028" y="1466"/>
                  </a:lnTo>
                  <a:lnTo>
                    <a:pt x="14004" y="1467"/>
                  </a:lnTo>
                  <a:lnTo>
                    <a:pt x="13979" y="1470"/>
                  </a:lnTo>
                  <a:lnTo>
                    <a:pt x="13957" y="1473"/>
                  </a:lnTo>
                  <a:lnTo>
                    <a:pt x="13933" y="1477"/>
                  </a:lnTo>
                  <a:lnTo>
                    <a:pt x="13912" y="1482"/>
                  </a:lnTo>
                  <a:lnTo>
                    <a:pt x="13891" y="1488"/>
                  </a:lnTo>
                  <a:lnTo>
                    <a:pt x="13869" y="1495"/>
                  </a:lnTo>
                  <a:lnTo>
                    <a:pt x="13849" y="1503"/>
                  </a:lnTo>
                  <a:lnTo>
                    <a:pt x="13828" y="1511"/>
                  </a:lnTo>
                  <a:lnTo>
                    <a:pt x="13810" y="1519"/>
                  </a:lnTo>
                  <a:lnTo>
                    <a:pt x="13790" y="1530"/>
                  </a:lnTo>
                  <a:lnTo>
                    <a:pt x="13772" y="1540"/>
                  </a:lnTo>
                  <a:lnTo>
                    <a:pt x="13755" y="1551"/>
                  </a:lnTo>
                  <a:lnTo>
                    <a:pt x="13738" y="1564"/>
                  </a:lnTo>
                  <a:lnTo>
                    <a:pt x="13722" y="1576"/>
                  </a:lnTo>
                  <a:lnTo>
                    <a:pt x="13706" y="1588"/>
                  </a:lnTo>
                  <a:lnTo>
                    <a:pt x="13691" y="1603"/>
                  </a:lnTo>
                  <a:lnTo>
                    <a:pt x="13677" y="1617"/>
                  </a:lnTo>
                  <a:lnTo>
                    <a:pt x="13665" y="1631"/>
                  </a:lnTo>
                  <a:lnTo>
                    <a:pt x="13651" y="1647"/>
                  </a:lnTo>
                  <a:lnTo>
                    <a:pt x="13641" y="1663"/>
                  </a:lnTo>
                  <a:lnTo>
                    <a:pt x="13631" y="1680"/>
                  </a:lnTo>
                  <a:lnTo>
                    <a:pt x="13621" y="1696"/>
                  </a:lnTo>
                  <a:lnTo>
                    <a:pt x="13613" y="1714"/>
                  </a:lnTo>
                  <a:lnTo>
                    <a:pt x="13605" y="1731"/>
                  </a:lnTo>
                  <a:lnTo>
                    <a:pt x="13599" y="1749"/>
                  </a:lnTo>
                  <a:lnTo>
                    <a:pt x="13594" y="1767"/>
                  </a:lnTo>
                  <a:lnTo>
                    <a:pt x="13590" y="1786"/>
                  </a:lnTo>
                  <a:lnTo>
                    <a:pt x="13587" y="1804"/>
                  </a:lnTo>
                  <a:lnTo>
                    <a:pt x="13585" y="1824"/>
                  </a:lnTo>
                  <a:lnTo>
                    <a:pt x="13584" y="1843"/>
                  </a:lnTo>
                  <a:lnTo>
                    <a:pt x="13585" y="1863"/>
                  </a:lnTo>
                  <a:lnTo>
                    <a:pt x="13587" y="1881"/>
                  </a:lnTo>
                  <a:lnTo>
                    <a:pt x="13590" y="1901"/>
                  </a:lnTo>
                  <a:lnTo>
                    <a:pt x="13594" y="1919"/>
                  </a:lnTo>
                  <a:lnTo>
                    <a:pt x="13599" y="1938"/>
                  </a:lnTo>
                  <a:lnTo>
                    <a:pt x="13605" y="1955"/>
                  </a:lnTo>
                  <a:lnTo>
                    <a:pt x="13613" y="1973"/>
                  </a:lnTo>
                  <a:lnTo>
                    <a:pt x="13621" y="1990"/>
                  </a:lnTo>
                  <a:lnTo>
                    <a:pt x="13631" y="2007"/>
                  </a:lnTo>
                  <a:lnTo>
                    <a:pt x="13641" y="2023"/>
                  </a:lnTo>
                  <a:lnTo>
                    <a:pt x="13651" y="2039"/>
                  </a:lnTo>
                  <a:lnTo>
                    <a:pt x="13665" y="2055"/>
                  </a:lnTo>
                  <a:lnTo>
                    <a:pt x="13677" y="2069"/>
                  </a:lnTo>
                  <a:lnTo>
                    <a:pt x="13691" y="2084"/>
                  </a:lnTo>
                  <a:lnTo>
                    <a:pt x="13706" y="2097"/>
                  </a:lnTo>
                  <a:lnTo>
                    <a:pt x="13722" y="2110"/>
                  </a:lnTo>
                  <a:lnTo>
                    <a:pt x="13738" y="2123"/>
                  </a:lnTo>
                  <a:lnTo>
                    <a:pt x="13755" y="2135"/>
                  </a:lnTo>
                  <a:lnTo>
                    <a:pt x="13772" y="2146"/>
                  </a:lnTo>
                  <a:lnTo>
                    <a:pt x="13790" y="2157"/>
                  </a:lnTo>
                  <a:lnTo>
                    <a:pt x="13810" y="2166"/>
                  </a:lnTo>
                  <a:lnTo>
                    <a:pt x="13828" y="2175"/>
                  </a:lnTo>
                  <a:lnTo>
                    <a:pt x="13849" y="2183"/>
                  </a:lnTo>
                  <a:lnTo>
                    <a:pt x="13869" y="2192"/>
                  </a:lnTo>
                  <a:lnTo>
                    <a:pt x="13891" y="2198"/>
                  </a:lnTo>
                  <a:lnTo>
                    <a:pt x="13912" y="2204"/>
                  </a:lnTo>
                  <a:lnTo>
                    <a:pt x="13933" y="2209"/>
                  </a:lnTo>
                  <a:lnTo>
                    <a:pt x="13957" y="2213"/>
                  </a:lnTo>
                  <a:lnTo>
                    <a:pt x="13979" y="2216"/>
                  </a:lnTo>
                  <a:lnTo>
                    <a:pt x="14004" y="2219"/>
                  </a:lnTo>
                  <a:lnTo>
                    <a:pt x="14028" y="2220"/>
                  </a:lnTo>
                  <a:lnTo>
                    <a:pt x="14076" y="2220"/>
                  </a:lnTo>
                  <a:lnTo>
                    <a:pt x="14100" y="2219"/>
                  </a:lnTo>
                  <a:lnTo>
                    <a:pt x="14123" y="2216"/>
                  </a:lnTo>
                  <a:lnTo>
                    <a:pt x="14145" y="2213"/>
                  </a:lnTo>
                  <a:lnTo>
                    <a:pt x="14169" y="2209"/>
                  </a:lnTo>
                  <a:lnTo>
                    <a:pt x="14190" y="2204"/>
                  </a:lnTo>
                  <a:lnTo>
                    <a:pt x="14212" y="2198"/>
                  </a:lnTo>
                  <a:lnTo>
                    <a:pt x="14233" y="2192"/>
                  </a:lnTo>
                  <a:lnTo>
                    <a:pt x="14253" y="2183"/>
                  </a:lnTo>
                  <a:lnTo>
                    <a:pt x="14274" y="2175"/>
                  </a:lnTo>
                  <a:lnTo>
                    <a:pt x="14293" y="2166"/>
                  </a:lnTo>
                  <a:lnTo>
                    <a:pt x="14313" y="2157"/>
                  </a:lnTo>
                  <a:lnTo>
                    <a:pt x="14330" y="2146"/>
                  </a:lnTo>
                  <a:lnTo>
                    <a:pt x="14349" y="2135"/>
                  </a:lnTo>
                  <a:lnTo>
                    <a:pt x="14366" y="2123"/>
                  </a:lnTo>
                  <a:lnTo>
                    <a:pt x="14381" y="2110"/>
                  </a:lnTo>
                  <a:lnTo>
                    <a:pt x="14397" y="2097"/>
                  </a:lnTo>
                  <a:lnTo>
                    <a:pt x="14412" y="2084"/>
                  </a:lnTo>
                  <a:lnTo>
                    <a:pt x="14425" y="2069"/>
                  </a:lnTo>
                  <a:lnTo>
                    <a:pt x="14439" y="2055"/>
                  </a:lnTo>
                  <a:lnTo>
                    <a:pt x="14451" y="2039"/>
                  </a:lnTo>
                  <a:lnTo>
                    <a:pt x="14461" y="2023"/>
                  </a:lnTo>
                  <a:lnTo>
                    <a:pt x="14471" y="2007"/>
                  </a:lnTo>
                  <a:lnTo>
                    <a:pt x="14482" y="1990"/>
                  </a:lnTo>
                  <a:lnTo>
                    <a:pt x="14490" y="1973"/>
                  </a:lnTo>
                  <a:lnTo>
                    <a:pt x="14497" y="1955"/>
                  </a:lnTo>
                  <a:lnTo>
                    <a:pt x="14503" y="1938"/>
                  </a:lnTo>
                  <a:lnTo>
                    <a:pt x="14508" y="1919"/>
                  </a:lnTo>
                  <a:lnTo>
                    <a:pt x="14512" y="1901"/>
                  </a:lnTo>
                  <a:lnTo>
                    <a:pt x="14516" y="1881"/>
                  </a:lnTo>
                  <a:lnTo>
                    <a:pt x="14517" y="1863"/>
                  </a:lnTo>
                  <a:lnTo>
                    <a:pt x="14518" y="1843"/>
                  </a:lnTo>
                  <a:lnTo>
                    <a:pt x="14517" y="1824"/>
                  </a:lnTo>
                  <a:lnTo>
                    <a:pt x="14516" y="1804"/>
                  </a:lnTo>
                  <a:lnTo>
                    <a:pt x="14512" y="1786"/>
                  </a:lnTo>
                  <a:lnTo>
                    <a:pt x="14508" y="1767"/>
                  </a:lnTo>
                  <a:lnTo>
                    <a:pt x="14503" y="1749"/>
                  </a:lnTo>
                  <a:lnTo>
                    <a:pt x="14497" y="1731"/>
                  </a:lnTo>
                  <a:lnTo>
                    <a:pt x="14490" y="1714"/>
                  </a:lnTo>
                  <a:lnTo>
                    <a:pt x="14482" y="1696"/>
                  </a:lnTo>
                  <a:lnTo>
                    <a:pt x="14471" y="1680"/>
                  </a:lnTo>
                  <a:lnTo>
                    <a:pt x="14461" y="1663"/>
                  </a:lnTo>
                  <a:lnTo>
                    <a:pt x="14451" y="1647"/>
                  </a:lnTo>
                  <a:lnTo>
                    <a:pt x="14439" y="1631"/>
                  </a:lnTo>
                  <a:lnTo>
                    <a:pt x="14425" y="1617"/>
                  </a:lnTo>
                  <a:lnTo>
                    <a:pt x="14412" y="1603"/>
                  </a:lnTo>
                  <a:lnTo>
                    <a:pt x="14397" y="1588"/>
                  </a:lnTo>
                  <a:lnTo>
                    <a:pt x="14381" y="1576"/>
                  </a:lnTo>
                  <a:lnTo>
                    <a:pt x="14366" y="1564"/>
                  </a:lnTo>
                  <a:lnTo>
                    <a:pt x="14349" y="1551"/>
                  </a:lnTo>
                  <a:lnTo>
                    <a:pt x="14330" y="1540"/>
                  </a:lnTo>
                  <a:lnTo>
                    <a:pt x="14313" y="1530"/>
                  </a:lnTo>
                  <a:lnTo>
                    <a:pt x="14293" y="1519"/>
                  </a:lnTo>
                  <a:lnTo>
                    <a:pt x="14274" y="1511"/>
                  </a:lnTo>
                  <a:lnTo>
                    <a:pt x="14253" y="1503"/>
                  </a:lnTo>
                  <a:lnTo>
                    <a:pt x="14233" y="1495"/>
                  </a:lnTo>
                  <a:lnTo>
                    <a:pt x="14212" y="1488"/>
                  </a:lnTo>
                  <a:lnTo>
                    <a:pt x="14190" y="1482"/>
                  </a:lnTo>
                  <a:lnTo>
                    <a:pt x="14169" y="1477"/>
                  </a:lnTo>
                  <a:lnTo>
                    <a:pt x="14145" y="1473"/>
                  </a:lnTo>
                  <a:lnTo>
                    <a:pt x="14123" y="1470"/>
                  </a:lnTo>
                  <a:lnTo>
                    <a:pt x="14100" y="1467"/>
                  </a:lnTo>
                  <a:lnTo>
                    <a:pt x="14076" y="1466"/>
                  </a:lnTo>
                  <a:lnTo>
                    <a:pt x="14051" y="1465"/>
                  </a:lnTo>
                  <a:close/>
                  <a:moveTo>
                    <a:pt x="7750" y="1465"/>
                  </a:moveTo>
                  <a:lnTo>
                    <a:pt x="7726" y="1466"/>
                  </a:lnTo>
                  <a:lnTo>
                    <a:pt x="7703" y="1467"/>
                  </a:lnTo>
                  <a:lnTo>
                    <a:pt x="7679" y="1470"/>
                  </a:lnTo>
                  <a:lnTo>
                    <a:pt x="7655" y="1473"/>
                  </a:lnTo>
                  <a:lnTo>
                    <a:pt x="7634" y="1477"/>
                  </a:lnTo>
                  <a:lnTo>
                    <a:pt x="7610" y="1482"/>
                  </a:lnTo>
                  <a:lnTo>
                    <a:pt x="7589" y="1488"/>
                  </a:lnTo>
                  <a:lnTo>
                    <a:pt x="7567" y="1495"/>
                  </a:lnTo>
                  <a:lnTo>
                    <a:pt x="7547" y="1503"/>
                  </a:lnTo>
                  <a:lnTo>
                    <a:pt x="7507" y="1519"/>
                  </a:lnTo>
                  <a:lnTo>
                    <a:pt x="7488" y="1530"/>
                  </a:lnTo>
                  <a:lnTo>
                    <a:pt x="7469" y="1540"/>
                  </a:lnTo>
                  <a:lnTo>
                    <a:pt x="7452" y="1551"/>
                  </a:lnTo>
                  <a:lnTo>
                    <a:pt x="7436" y="1564"/>
                  </a:lnTo>
                  <a:lnTo>
                    <a:pt x="7418" y="1576"/>
                  </a:lnTo>
                  <a:lnTo>
                    <a:pt x="7403" y="1588"/>
                  </a:lnTo>
                  <a:lnTo>
                    <a:pt x="7387" y="1603"/>
                  </a:lnTo>
                  <a:lnTo>
                    <a:pt x="7373" y="1617"/>
                  </a:lnTo>
                  <a:lnTo>
                    <a:pt x="7361" y="1631"/>
                  </a:lnTo>
                  <a:lnTo>
                    <a:pt x="7350" y="1647"/>
                  </a:lnTo>
                  <a:lnTo>
                    <a:pt x="7337" y="1663"/>
                  </a:lnTo>
                  <a:lnTo>
                    <a:pt x="7327" y="1680"/>
                  </a:lnTo>
                  <a:lnTo>
                    <a:pt x="7317" y="1696"/>
                  </a:lnTo>
                  <a:lnTo>
                    <a:pt x="7310" y="1714"/>
                  </a:lnTo>
                  <a:lnTo>
                    <a:pt x="7302" y="1731"/>
                  </a:lnTo>
                  <a:lnTo>
                    <a:pt x="7295" y="1749"/>
                  </a:lnTo>
                  <a:lnTo>
                    <a:pt x="7290" y="1767"/>
                  </a:lnTo>
                  <a:lnTo>
                    <a:pt x="7286" y="1786"/>
                  </a:lnTo>
                  <a:lnTo>
                    <a:pt x="7282" y="1804"/>
                  </a:lnTo>
                  <a:lnTo>
                    <a:pt x="7281" y="1824"/>
                  </a:lnTo>
                  <a:lnTo>
                    <a:pt x="7281" y="1863"/>
                  </a:lnTo>
                  <a:lnTo>
                    <a:pt x="7282" y="1881"/>
                  </a:lnTo>
                  <a:lnTo>
                    <a:pt x="7286" y="1901"/>
                  </a:lnTo>
                  <a:lnTo>
                    <a:pt x="7290" y="1919"/>
                  </a:lnTo>
                  <a:lnTo>
                    <a:pt x="7295" y="1938"/>
                  </a:lnTo>
                  <a:lnTo>
                    <a:pt x="7302" y="1955"/>
                  </a:lnTo>
                  <a:lnTo>
                    <a:pt x="7310" y="1973"/>
                  </a:lnTo>
                  <a:lnTo>
                    <a:pt x="7317" y="1990"/>
                  </a:lnTo>
                  <a:lnTo>
                    <a:pt x="7327" y="2007"/>
                  </a:lnTo>
                  <a:lnTo>
                    <a:pt x="7337" y="2023"/>
                  </a:lnTo>
                  <a:lnTo>
                    <a:pt x="7350" y="2039"/>
                  </a:lnTo>
                  <a:lnTo>
                    <a:pt x="7361" y="2055"/>
                  </a:lnTo>
                  <a:lnTo>
                    <a:pt x="7373" y="2069"/>
                  </a:lnTo>
                  <a:lnTo>
                    <a:pt x="7387" y="2084"/>
                  </a:lnTo>
                  <a:lnTo>
                    <a:pt x="7403" y="2097"/>
                  </a:lnTo>
                  <a:lnTo>
                    <a:pt x="7418" y="2110"/>
                  </a:lnTo>
                  <a:lnTo>
                    <a:pt x="7436" y="2123"/>
                  </a:lnTo>
                  <a:lnTo>
                    <a:pt x="7452" y="2135"/>
                  </a:lnTo>
                  <a:lnTo>
                    <a:pt x="7469" y="2146"/>
                  </a:lnTo>
                  <a:lnTo>
                    <a:pt x="7488" y="2157"/>
                  </a:lnTo>
                  <a:lnTo>
                    <a:pt x="7507" y="2166"/>
                  </a:lnTo>
                  <a:lnTo>
                    <a:pt x="7527" y="2175"/>
                  </a:lnTo>
                  <a:lnTo>
                    <a:pt x="7547" y="2183"/>
                  </a:lnTo>
                  <a:lnTo>
                    <a:pt x="7567" y="2192"/>
                  </a:lnTo>
                  <a:lnTo>
                    <a:pt x="7589" y="2198"/>
                  </a:lnTo>
                  <a:lnTo>
                    <a:pt x="7610" y="2204"/>
                  </a:lnTo>
                  <a:lnTo>
                    <a:pt x="7634" y="2209"/>
                  </a:lnTo>
                  <a:lnTo>
                    <a:pt x="7655" y="2213"/>
                  </a:lnTo>
                  <a:lnTo>
                    <a:pt x="7679" y="2216"/>
                  </a:lnTo>
                  <a:lnTo>
                    <a:pt x="7703" y="2219"/>
                  </a:lnTo>
                  <a:lnTo>
                    <a:pt x="7726" y="2220"/>
                  </a:lnTo>
                  <a:lnTo>
                    <a:pt x="7775" y="2220"/>
                  </a:lnTo>
                  <a:lnTo>
                    <a:pt x="7799" y="2219"/>
                  </a:lnTo>
                  <a:lnTo>
                    <a:pt x="7822" y="2216"/>
                  </a:lnTo>
                  <a:lnTo>
                    <a:pt x="7845" y="2213"/>
                  </a:lnTo>
                  <a:lnTo>
                    <a:pt x="7868" y="2209"/>
                  </a:lnTo>
                  <a:lnTo>
                    <a:pt x="7890" y="2204"/>
                  </a:lnTo>
                  <a:lnTo>
                    <a:pt x="7912" y="2198"/>
                  </a:lnTo>
                  <a:lnTo>
                    <a:pt x="7933" y="2192"/>
                  </a:lnTo>
                  <a:lnTo>
                    <a:pt x="7955" y="2183"/>
                  </a:lnTo>
                  <a:lnTo>
                    <a:pt x="7974" y="2175"/>
                  </a:lnTo>
                  <a:lnTo>
                    <a:pt x="7994" y="2166"/>
                  </a:lnTo>
                  <a:lnTo>
                    <a:pt x="8013" y="2157"/>
                  </a:lnTo>
                  <a:lnTo>
                    <a:pt x="8033" y="2146"/>
                  </a:lnTo>
                  <a:lnTo>
                    <a:pt x="8049" y="2135"/>
                  </a:lnTo>
                  <a:lnTo>
                    <a:pt x="8067" y="2123"/>
                  </a:lnTo>
                  <a:lnTo>
                    <a:pt x="8083" y="2110"/>
                  </a:lnTo>
                  <a:lnTo>
                    <a:pt x="8099" y="2097"/>
                  </a:lnTo>
                  <a:lnTo>
                    <a:pt x="8113" y="2084"/>
                  </a:lnTo>
                  <a:lnTo>
                    <a:pt x="8128" y="2069"/>
                  </a:lnTo>
                  <a:lnTo>
                    <a:pt x="8140" y="2055"/>
                  </a:lnTo>
                  <a:lnTo>
                    <a:pt x="8153" y="2039"/>
                  </a:lnTo>
                  <a:lnTo>
                    <a:pt x="8164" y="2023"/>
                  </a:lnTo>
                  <a:lnTo>
                    <a:pt x="8175" y="2007"/>
                  </a:lnTo>
                  <a:lnTo>
                    <a:pt x="8184" y="1990"/>
                  </a:lnTo>
                  <a:lnTo>
                    <a:pt x="8193" y="1973"/>
                  </a:lnTo>
                  <a:lnTo>
                    <a:pt x="8199" y="1955"/>
                  </a:lnTo>
                  <a:lnTo>
                    <a:pt x="8205" y="1938"/>
                  </a:lnTo>
                  <a:lnTo>
                    <a:pt x="8210" y="1919"/>
                  </a:lnTo>
                  <a:lnTo>
                    <a:pt x="8216" y="1901"/>
                  </a:lnTo>
                  <a:lnTo>
                    <a:pt x="8219" y="1881"/>
                  </a:lnTo>
                  <a:lnTo>
                    <a:pt x="8220" y="1863"/>
                  </a:lnTo>
                  <a:lnTo>
                    <a:pt x="8221" y="1843"/>
                  </a:lnTo>
                  <a:lnTo>
                    <a:pt x="8220" y="1824"/>
                  </a:lnTo>
                  <a:lnTo>
                    <a:pt x="8219" y="1804"/>
                  </a:lnTo>
                  <a:lnTo>
                    <a:pt x="8216" y="1786"/>
                  </a:lnTo>
                  <a:lnTo>
                    <a:pt x="8210" y="1767"/>
                  </a:lnTo>
                  <a:lnTo>
                    <a:pt x="8205" y="1749"/>
                  </a:lnTo>
                  <a:lnTo>
                    <a:pt x="8199" y="1731"/>
                  </a:lnTo>
                  <a:lnTo>
                    <a:pt x="8193" y="1714"/>
                  </a:lnTo>
                  <a:lnTo>
                    <a:pt x="8184" y="1696"/>
                  </a:lnTo>
                  <a:lnTo>
                    <a:pt x="8175" y="1680"/>
                  </a:lnTo>
                  <a:lnTo>
                    <a:pt x="8164" y="1663"/>
                  </a:lnTo>
                  <a:lnTo>
                    <a:pt x="8153" y="1647"/>
                  </a:lnTo>
                  <a:lnTo>
                    <a:pt x="8140" y="1631"/>
                  </a:lnTo>
                  <a:lnTo>
                    <a:pt x="8128" y="1617"/>
                  </a:lnTo>
                  <a:lnTo>
                    <a:pt x="8113" y="1603"/>
                  </a:lnTo>
                  <a:lnTo>
                    <a:pt x="8099" y="1588"/>
                  </a:lnTo>
                  <a:lnTo>
                    <a:pt x="8067" y="1564"/>
                  </a:lnTo>
                  <a:lnTo>
                    <a:pt x="8049" y="1551"/>
                  </a:lnTo>
                  <a:lnTo>
                    <a:pt x="8033" y="1540"/>
                  </a:lnTo>
                  <a:lnTo>
                    <a:pt x="8013" y="1530"/>
                  </a:lnTo>
                  <a:lnTo>
                    <a:pt x="7994" y="1519"/>
                  </a:lnTo>
                  <a:lnTo>
                    <a:pt x="7974" y="1511"/>
                  </a:lnTo>
                  <a:lnTo>
                    <a:pt x="7955" y="1503"/>
                  </a:lnTo>
                  <a:lnTo>
                    <a:pt x="7933" y="1495"/>
                  </a:lnTo>
                  <a:lnTo>
                    <a:pt x="7912" y="1488"/>
                  </a:lnTo>
                  <a:lnTo>
                    <a:pt x="7890" y="1482"/>
                  </a:lnTo>
                  <a:lnTo>
                    <a:pt x="7868" y="1477"/>
                  </a:lnTo>
                  <a:lnTo>
                    <a:pt x="7845" y="1473"/>
                  </a:lnTo>
                  <a:lnTo>
                    <a:pt x="7822" y="1470"/>
                  </a:lnTo>
                  <a:lnTo>
                    <a:pt x="7799" y="1467"/>
                  </a:lnTo>
                  <a:lnTo>
                    <a:pt x="7775" y="1466"/>
                  </a:lnTo>
                  <a:lnTo>
                    <a:pt x="7750" y="1465"/>
                  </a:lnTo>
                  <a:close/>
                  <a:moveTo>
                    <a:pt x="7997" y="0"/>
                  </a:moveTo>
                  <a:lnTo>
                    <a:pt x="13808" y="0"/>
                  </a:lnTo>
                  <a:lnTo>
                    <a:pt x="13464" y="565"/>
                  </a:lnTo>
                  <a:lnTo>
                    <a:pt x="15365" y="565"/>
                  </a:lnTo>
                  <a:lnTo>
                    <a:pt x="15365" y="930"/>
                  </a:lnTo>
                  <a:lnTo>
                    <a:pt x="19167" y="930"/>
                  </a:lnTo>
                  <a:lnTo>
                    <a:pt x="19229" y="931"/>
                  </a:lnTo>
                  <a:lnTo>
                    <a:pt x="19293" y="933"/>
                  </a:lnTo>
                  <a:lnTo>
                    <a:pt x="19354" y="936"/>
                  </a:lnTo>
                  <a:lnTo>
                    <a:pt x="19415" y="941"/>
                  </a:lnTo>
                  <a:lnTo>
                    <a:pt x="19477" y="947"/>
                  </a:lnTo>
                  <a:lnTo>
                    <a:pt x="19537" y="953"/>
                  </a:lnTo>
                  <a:lnTo>
                    <a:pt x="19597" y="961"/>
                  </a:lnTo>
                  <a:lnTo>
                    <a:pt x="19658" y="970"/>
                  </a:lnTo>
                  <a:lnTo>
                    <a:pt x="19717" y="981"/>
                  </a:lnTo>
                  <a:lnTo>
                    <a:pt x="19775" y="992"/>
                  </a:lnTo>
                  <a:lnTo>
                    <a:pt x="19832" y="1004"/>
                  </a:lnTo>
                  <a:lnTo>
                    <a:pt x="19891" y="1019"/>
                  </a:lnTo>
                  <a:lnTo>
                    <a:pt x="19947" y="1033"/>
                  </a:lnTo>
                  <a:lnTo>
                    <a:pt x="20003" y="1049"/>
                  </a:lnTo>
                  <a:lnTo>
                    <a:pt x="20059" y="1066"/>
                  </a:lnTo>
                  <a:lnTo>
                    <a:pt x="20115" y="1084"/>
                  </a:lnTo>
                  <a:lnTo>
                    <a:pt x="20169" y="1103"/>
                  </a:lnTo>
                  <a:lnTo>
                    <a:pt x="20222" y="1124"/>
                  </a:lnTo>
                  <a:lnTo>
                    <a:pt x="20275" y="1144"/>
                  </a:lnTo>
                  <a:lnTo>
                    <a:pt x="20327" y="1167"/>
                  </a:lnTo>
                  <a:lnTo>
                    <a:pt x="20378" y="1189"/>
                  </a:lnTo>
                  <a:lnTo>
                    <a:pt x="20428" y="1213"/>
                  </a:lnTo>
                  <a:lnTo>
                    <a:pt x="20478" y="1239"/>
                  </a:lnTo>
                  <a:lnTo>
                    <a:pt x="20527" y="1264"/>
                  </a:lnTo>
                  <a:lnTo>
                    <a:pt x="20576" y="1291"/>
                  </a:lnTo>
                  <a:lnTo>
                    <a:pt x="20623" y="1319"/>
                  </a:lnTo>
                  <a:lnTo>
                    <a:pt x="20669" y="1347"/>
                  </a:lnTo>
                  <a:lnTo>
                    <a:pt x="20714" y="1376"/>
                  </a:lnTo>
                  <a:lnTo>
                    <a:pt x="20759" y="1407"/>
                  </a:lnTo>
                  <a:lnTo>
                    <a:pt x="20803" y="1438"/>
                  </a:lnTo>
                  <a:lnTo>
                    <a:pt x="20846" y="1470"/>
                  </a:lnTo>
                  <a:lnTo>
                    <a:pt x="20886" y="1503"/>
                  </a:lnTo>
                  <a:lnTo>
                    <a:pt x="20927" y="1536"/>
                  </a:lnTo>
                  <a:lnTo>
                    <a:pt x="20967" y="1571"/>
                  </a:lnTo>
                  <a:lnTo>
                    <a:pt x="21006" y="1606"/>
                  </a:lnTo>
                  <a:lnTo>
                    <a:pt x="21044" y="1642"/>
                  </a:lnTo>
                  <a:lnTo>
                    <a:pt x="21082" y="1678"/>
                  </a:lnTo>
                  <a:lnTo>
                    <a:pt x="21115" y="1715"/>
                  </a:lnTo>
                  <a:lnTo>
                    <a:pt x="21150" y="1753"/>
                  </a:lnTo>
                  <a:lnTo>
                    <a:pt x="21184" y="1792"/>
                  </a:lnTo>
                  <a:lnTo>
                    <a:pt x="21216" y="1831"/>
                  </a:lnTo>
                  <a:lnTo>
                    <a:pt x="21247" y="1871"/>
                  </a:lnTo>
                  <a:lnTo>
                    <a:pt x="21277" y="1911"/>
                  </a:lnTo>
                  <a:lnTo>
                    <a:pt x="21306" y="1952"/>
                  </a:lnTo>
                  <a:lnTo>
                    <a:pt x="21333" y="1994"/>
                  </a:lnTo>
                  <a:lnTo>
                    <a:pt x="21360" y="2036"/>
                  </a:lnTo>
                  <a:lnTo>
                    <a:pt x="21384" y="2079"/>
                  </a:lnTo>
                  <a:lnTo>
                    <a:pt x="21408" y="2123"/>
                  </a:lnTo>
                  <a:lnTo>
                    <a:pt x="21431" y="2167"/>
                  </a:lnTo>
                  <a:lnTo>
                    <a:pt x="21452" y="2212"/>
                  </a:lnTo>
                  <a:lnTo>
                    <a:pt x="21472" y="2257"/>
                  </a:lnTo>
                  <a:lnTo>
                    <a:pt x="21490" y="2303"/>
                  </a:lnTo>
                  <a:lnTo>
                    <a:pt x="21508" y="2349"/>
                  </a:lnTo>
                  <a:lnTo>
                    <a:pt x="21523" y="2395"/>
                  </a:lnTo>
                  <a:lnTo>
                    <a:pt x="21538" y="2442"/>
                  </a:lnTo>
                  <a:lnTo>
                    <a:pt x="21550" y="2490"/>
                  </a:lnTo>
                  <a:lnTo>
                    <a:pt x="21561" y="2538"/>
                  </a:lnTo>
                  <a:lnTo>
                    <a:pt x="21571" y="2586"/>
                  </a:lnTo>
                  <a:lnTo>
                    <a:pt x="21580" y="2635"/>
                  </a:lnTo>
                  <a:lnTo>
                    <a:pt x="21588" y="2684"/>
                  </a:lnTo>
                  <a:lnTo>
                    <a:pt x="21593" y="2733"/>
                  </a:lnTo>
                  <a:lnTo>
                    <a:pt x="21596" y="2783"/>
                  </a:lnTo>
                  <a:lnTo>
                    <a:pt x="21599" y="2833"/>
                  </a:lnTo>
                  <a:lnTo>
                    <a:pt x="21600" y="2883"/>
                  </a:lnTo>
                  <a:lnTo>
                    <a:pt x="21600" y="19647"/>
                  </a:lnTo>
                  <a:lnTo>
                    <a:pt x="21599" y="19697"/>
                  </a:lnTo>
                  <a:lnTo>
                    <a:pt x="21596" y="19748"/>
                  </a:lnTo>
                  <a:lnTo>
                    <a:pt x="21593" y="19797"/>
                  </a:lnTo>
                  <a:lnTo>
                    <a:pt x="21588" y="19846"/>
                  </a:lnTo>
                  <a:lnTo>
                    <a:pt x="21580" y="19896"/>
                  </a:lnTo>
                  <a:lnTo>
                    <a:pt x="21571" y="19944"/>
                  </a:lnTo>
                  <a:lnTo>
                    <a:pt x="21561" y="19992"/>
                  </a:lnTo>
                  <a:lnTo>
                    <a:pt x="21550" y="20041"/>
                  </a:lnTo>
                  <a:lnTo>
                    <a:pt x="21538" y="20088"/>
                  </a:lnTo>
                  <a:lnTo>
                    <a:pt x="21523" y="20135"/>
                  </a:lnTo>
                  <a:lnTo>
                    <a:pt x="21508" y="20181"/>
                  </a:lnTo>
                  <a:lnTo>
                    <a:pt x="21490" y="20228"/>
                  </a:lnTo>
                  <a:lnTo>
                    <a:pt x="21472" y="20273"/>
                  </a:lnTo>
                  <a:lnTo>
                    <a:pt x="21452" y="20318"/>
                  </a:lnTo>
                  <a:lnTo>
                    <a:pt x="21431" y="20363"/>
                  </a:lnTo>
                  <a:lnTo>
                    <a:pt x="21408" y="20407"/>
                  </a:lnTo>
                  <a:lnTo>
                    <a:pt x="21384" y="20451"/>
                  </a:lnTo>
                  <a:lnTo>
                    <a:pt x="21360" y="20494"/>
                  </a:lnTo>
                  <a:lnTo>
                    <a:pt x="21333" y="20536"/>
                  </a:lnTo>
                  <a:lnTo>
                    <a:pt x="21306" y="20578"/>
                  </a:lnTo>
                  <a:lnTo>
                    <a:pt x="21277" y="20619"/>
                  </a:lnTo>
                  <a:lnTo>
                    <a:pt x="21247" y="20659"/>
                  </a:lnTo>
                  <a:lnTo>
                    <a:pt x="21216" y="20700"/>
                  </a:lnTo>
                  <a:lnTo>
                    <a:pt x="21184" y="20739"/>
                  </a:lnTo>
                  <a:lnTo>
                    <a:pt x="21150" y="20778"/>
                  </a:lnTo>
                  <a:lnTo>
                    <a:pt x="21115" y="20816"/>
                  </a:lnTo>
                  <a:lnTo>
                    <a:pt x="21082" y="20853"/>
                  </a:lnTo>
                  <a:lnTo>
                    <a:pt x="21044" y="20889"/>
                  </a:lnTo>
                  <a:lnTo>
                    <a:pt x="21006" y="20925"/>
                  </a:lnTo>
                  <a:lnTo>
                    <a:pt x="20967" y="20960"/>
                  </a:lnTo>
                  <a:lnTo>
                    <a:pt x="20927" y="20995"/>
                  </a:lnTo>
                  <a:lnTo>
                    <a:pt x="20886" y="21027"/>
                  </a:lnTo>
                  <a:lnTo>
                    <a:pt x="20846" y="21060"/>
                  </a:lnTo>
                  <a:lnTo>
                    <a:pt x="20803" y="21092"/>
                  </a:lnTo>
                  <a:lnTo>
                    <a:pt x="20759" y="21123"/>
                  </a:lnTo>
                  <a:lnTo>
                    <a:pt x="20714" y="21154"/>
                  </a:lnTo>
                  <a:lnTo>
                    <a:pt x="20669" y="21183"/>
                  </a:lnTo>
                  <a:lnTo>
                    <a:pt x="20623" y="21211"/>
                  </a:lnTo>
                  <a:lnTo>
                    <a:pt x="20576" y="21239"/>
                  </a:lnTo>
                  <a:lnTo>
                    <a:pt x="20527" y="21266"/>
                  </a:lnTo>
                  <a:lnTo>
                    <a:pt x="20478" y="21292"/>
                  </a:lnTo>
                  <a:lnTo>
                    <a:pt x="20428" y="21317"/>
                  </a:lnTo>
                  <a:lnTo>
                    <a:pt x="20378" y="21341"/>
                  </a:lnTo>
                  <a:lnTo>
                    <a:pt x="20327" y="21364"/>
                  </a:lnTo>
                  <a:lnTo>
                    <a:pt x="20275" y="21386"/>
                  </a:lnTo>
                  <a:lnTo>
                    <a:pt x="20222" y="21407"/>
                  </a:lnTo>
                  <a:lnTo>
                    <a:pt x="20169" y="21427"/>
                  </a:lnTo>
                  <a:lnTo>
                    <a:pt x="20115" y="21446"/>
                  </a:lnTo>
                  <a:lnTo>
                    <a:pt x="20059" y="21464"/>
                  </a:lnTo>
                  <a:lnTo>
                    <a:pt x="20003" y="21481"/>
                  </a:lnTo>
                  <a:lnTo>
                    <a:pt x="19947" y="21497"/>
                  </a:lnTo>
                  <a:lnTo>
                    <a:pt x="19891" y="21512"/>
                  </a:lnTo>
                  <a:lnTo>
                    <a:pt x="19832" y="21526"/>
                  </a:lnTo>
                  <a:lnTo>
                    <a:pt x="19775" y="21538"/>
                  </a:lnTo>
                  <a:lnTo>
                    <a:pt x="19717" y="21550"/>
                  </a:lnTo>
                  <a:lnTo>
                    <a:pt x="19658" y="21560"/>
                  </a:lnTo>
                  <a:lnTo>
                    <a:pt x="19597" y="21569"/>
                  </a:lnTo>
                  <a:lnTo>
                    <a:pt x="19537" y="21577"/>
                  </a:lnTo>
                  <a:lnTo>
                    <a:pt x="19477" y="21584"/>
                  </a:lnTo>
                  <a:lnTo>
                    <a:pt x="19415" y="21590"/>
                  </a:lnTo>
                  <a:lnTo>
                    <a:pt x="19354" y="21594"/>
                  </a:lnTo>
                  <a:lnTo>
                    <a:pt x="19293" y="21597"/>
                  </a:lnTo>
                  <a:lnTo>
                    <a:pt x="19229" y="21599"/>
                  </a:lnTo>
                  <a:lnTo>
                    <a:pt x="19167" y="21600"/>
                  </a:lnTo>
                  <a:lnTo>
                    <a:pt x="2432" y="21600"/>
                  </a:lnTo>
                  <a:lnTo>
                    <a:pt x="2369" y="21599"/>
                  </a:lnTo>
                  <a:lnTo>
                    <a:pt x="2307" y="21597"/>
                  </a:lnTo>
                  <a:lnTo>
                    <a:pt x="2245" y="21594"/>
                  </a:lnTo>
                  <a:lnTo>
                    <a:pt x="2184" y="21590"/>
                  </a:lnTo>
                  <a:lnTo>
                    <a:pt x="2123" y="21584"/>
                  </a:lnTo>
                  <a:lnTo>
                    <a:pt x="2062" y="21577"/>
                  </a:lnTo>
                  <a:lnTo>
                    <a:pt x="2002" y="21569"/>
                  </a:lnTo>
                  <a:lnTo>
                    <a:pt x="1942" y="21560"/>
                  </a:lnTo>
                  <a:lnTo>
                    <a:pt x="1882" y="21550"/>
                  </a:lnTo>
                  <a:lnTo>
                    <a:pt x="1825" y="21538"/>
                  </a:lnTo>
                  <a:lnTo>
                    <a:pt x="1766" y="21526"/>
                  </a:lnTo>
                  <a:lnTo>
                    <a:pt x="1709" y="21512"/>
                  </a:lnTo>
                  <a:lnTo>
                    <a:pt x="1652" y="21497"/>
                  </a:lnTo>
                  <a:lnTo>
                    <a:pt x="1596" y="21481"/>
                  </a:lnTo>
                  <a:lnTo>
                    <a:pt x="1541" y="21464"/>
                  </a:lnTo>
                  <a:lnTo>
                    <a:pt x="1485" y="21446"/>
                  </a:lnTo>
                  <a:lnTo>
                    <a:pt x="1431" y="21427"/>
                  </a:lnTo>
                  <a:lnTo>
                    <a:pt x="1378" y="21407"/>
                  </a:lnTo>
                  <a:lnTo>
                    <a:pt x="1325" y="21386"/>
                  </a:lnTo>
                  <a:lnTo>
                    <a:pt x="1273" y="21364"/>
                  </a:lnTo>
                  <a:lnTo>
                    <a:pt x="1222" y="21341"/>
                  </a:lnTo>
                  <a:lnTo>
                    <a:pt x="1172" y="21317"/>
                  </a:lnTo>
                  <a:lnTo>
                    <a:pt x="1122" y="21292"/>
                  </a:lnTo>
                  <a:lnTo>
                    <a:pt x="1071" y="21266"/>
                  </a:lnTo>
                  <a:lnTo>
                    <a:pt x="1024" y="21239"/>
                  </a:lnTo>
                  <a:lnTo>
                    <a:pt x="977" y="21211"/>
                  </a:lnTo>
                  <a:lnTo>
                    <a:pt x="931" y="21183"/>
                  </a:lnTo>
                  <a:lnTo>
                    <a:pt x="884" y="21154"/>
                  </a:lnTo>
                  <a:lnTo>
                    <a:pt x="840" y="21123"/>
                  </a:lnTo>
                  <a:lnTo>
                    <a:pt x="796" y="21092"/>
                  </a:lnTo>
                  <a:lnTo>
                    <a:pt x="754" y="21060"/>
                  </a:lnTo>
                  <a:lnTo>
                    <a:pt x="713" y="21027"/>
                  </a:lnTo>
                  <a:lnTo>
                    <a:pt x="673" y="20995"/>
                  </a:lnTo>
                  <a:lnTo>
                    <a:pt x="632" y="20960"/>
                  </a:lnTo>
                  <a:lnTo>
                    <a:pt x="593" y="20925"/>
                  </a:lnTo>
                  <a:lnTo>
                    <a:pt x="556" y="20889"/>
                  </a:lnTo>
                  <a:lnTo>
                    <a:pt x="518" y="20853"/>
                  </a:lnTo>
                  <a:lnTo>
                    <a:pt x="483" y="20816"/>
                  </a:lnTo>
                  <a:lnTo>
                    <a:pt x="448" y="20778"/>
                  </a:lnTo>
                  <a:lnTo>
                    <a:pt x="415" y="20739"/>
                  </a:lnTo>
                  <a:lnTo>
                    <a:pt x="382" y="20700"/>
                  </a:lnTo>
                  <a:lnTo>
                    <a:pt x="353" y="20659"/>
                  </a:lnTo>
                  <a:lnTo>
                    <a:pt x="323" y="20619"/>
                  </a:lnTo>
                  <a:lnTo>
                    <a:pt x="293" y="20578"/>
                  </a:lnTo>
                  <a:lnTo>
                    <a:pt x="267" y="20536"/>
                  </a:lnTo>
                  <a:lnTo>
                    <a:pt x="239" y="20494"/>
                  </a:lnTo>
                  <a:lnTo>
                    <a:pt x="216" y="20451"/>
                  </a:lnTo>
                  <a:lnTo>
                    <a:pt x="191" y="20407"/>
                  </a:lnTo>
                  <a:lnTo>
                    <a:pt x="169" y="20363"/>
                  </a:lnTo>
                  <a:lnTo>
                    <a:pt x="147" y="20318"/>
                  </a:lnTo>
                  <a:lnTo>
                    <a:pt x="128" y="20273"/>
                  </a:lnTo>
                  <a:lnTo>
                    <a:pt x="108" y="20228"/>
                  </a:lnTo>
                  <a:lnTo>
                    <a:pt x="92" y="20181"/>
                  </a:lnTo>
                  <a:lnTo>
                    <a:pt x="77" y="20135"/>
                  </a:lnTo>
                  <a:lnTo>
                    <a:pt x="62" y="20088"/>
                  </a:lnTo>
                  <a:lnTo>
                    <a:pt x="50" y="20041"/>
                  </a:lnTo>
                  <a:lnTo>
                    <a:pt x="39" y="19992"/>
                  </a:lnTo>
                  <a:lnTo>
                    <a:pt x="29" y="19944"/>
                  </a:lnTo>
                  <a:lnTo>
                    <a:pt x="19" y="19896"/>
                  </a:lnTo>
                  <a:lnTo>
                    <a:pt x="12" y="19846"/>
                  </a:lnTo>
                  <a:lnTo>
                    <a:pt x="7" y="19797"/>
                  </a:lnTo>
                  <a:lnTo>
                    <a:pt x="4" y="19748"/>
                  </a:lnTo>
                  <a:lnTo>
                    <a:pt x="1" y="19697"/>
                  </a:lnTo>
                  <a:lnTo>
                    <a:pt x="0" y="19647"/>
                  </a:lnTo>
                  <a:lnTo>
                    <a:pt x="0" y="2883"/>
                  </a:lnTo>
                  <a:lnTo>
                    <a:pt x="1" y="2833"/>
                  </a:lnTo>
                  <a:lnTo>
                    <a:pt x="4" y="2783"/>
                  </a:lnTo>
                  <a:lnTo>
                    <a:pt x="7" y="2733"/>
                  </a:lnTo>
                  <a:lnTo>
                    <a:pt x="12" y="2684"/>
                  </a:lnTo>
                  <a:lnTo>
                    <a:pt x="19" y="2635"/>
                  </a:lnTo>
                  <a:lnTo>
                    <a:pt x="29" y="2586"/>
                  </a:lnTo>
                  <a:lnTo>
                    <a:pt x="39" y="2538"/>
                  </a:lnTo>
                  <a:lnTo>
                    <a:pt x="50" y="2490"/>
                  </a:lnTo>
                  <a:lnTo>
                    <a:pt x="62" y="2442"/>
                  </a:lnTo>
                  <a:lnTo>
                    <a:pt x="77" y="2395"/>
                  </a:lnTo>
                  <a:lnTo>
                    <a:pt x="92" y="2349"/>
                  </a:lnTo>
                  <a:lnTo>
                    <a:pt x="108" y="2303"/>
                  </a:lnTo>
                  <a:lnTo>
                    <a:pt x="128" y="2257"/>
                  </a:lnTo>
                  <a:lnTo>
                    <a:pt x="147" y="2212"/>
                  </a:lnTo>
                  <a:lnTo>
                    <a:pt x="169" y="2167"/>
                  </a:lnTo>
                  <a:lnTo>
                    <a:pt x="191" y="2123"/>
                  </a:lnTo>
                  <a:lnTo>
                    <a:pt x="216" y="2079"/>
                  </a:lnTo>
                  <a:lnTo>
                    <a:pt x="239" y="2036"/>
                  </a:lnTo>
                  <a:lnTo>
                    <a:pt x="267" y="1994"/>
                  </a:lnTo>
                  <a:lnTo>
                    <a:pt x="293" y="1952"/>
                  </a:lnTo>
                  <a:lnTo>
                    <a:pt x="323" y="1911"/>
                  </a:lnTo>
                  <a:lnTo>
                    <a:pt x="353" y="1871"/>
                  </a:lnTo>
                  <a:lnTo>
                    <a:pt x="382" y="1831"/>
                  </a:lnTo>
                  <a:lnTo>
                    <a:pt x="415" y="1792"/>
                  </a:lnTo>
                  <a:lnTo>
                    <a:pt x="448" y="1753"/>
                  </a:lnTo>
                  <a:lnTo>
                    <a:pt x="483" y="1715"/>
                  </a:lnTo>
                  <a:lnTo>
                    <a:pt x="518" y="1678"/>
                  </a:lnTo>
                  <a:lnTo>
                    <a:pt x="556" y="1642"/>
                  </a:lnTo>
                  <a:lnTo>
                    <a:pt x="593" y="1606"/>
                  </a:lnTo>
                  <a:lnTo>
                    <a:pt x="632" y="1571"/>
                  </a:lnTo>
                  <a:lnTo>
                    <a:pt x="673" y="1536"/>
                  </a:lnTo>
                  <a:lnTo>
                    <a:pt x="713" y="1503"/>
                  </a:lnTo>
                  <a:lnTo>
                    <a:pt x="754" y="1470"/>
                  </a:lnTo>
                  <a:lnTo>
                    <a:pt x="796" y="1438"/>
                  </a:lnTo>
                  <a:lnTo>
                    <a:pt x="840" y="1407"/>
                  </a:lnTo>
                  <a:lnTo>
                    <a:pt x="884" y="1376"/>
                  </a:lnTo>
                  <a:lnTo>
                    <a:pt x="931" y="1347"/>
                  </a:lnTo>
                  <a:lnTo>
                    <a:pt x="977" y="1319"/>
                  </a:lnTo>
                  <a:lnTo>
                    <a:pt x="1024" y="1291"/>
                  </a:lnTo>
                  <a:lnTo>
                    <a:pt x="1071" y="1264"/>
                  </a:lnTo>
                  <a:lnTo>
                    <a:pt x="1122" y="1239"/>
                  </a:lnTo>
                  <a:lnTo>
                    <a:pt x="1172" y="1213"/>
                  </a:lnTo>
                  <a:lnTo>
                    <a:pt x="1222" y="1189"/>
                  </a:lnTo>
                  <a:lnTo>
                    <a:pt x="1273" y="1167"/>
                  </a:lnTo>
                  <a:lnTo>
                    <a:pt x="1325" y="1144"/>
                  </a:lnTo>
                  <a:lnTo>
                    <a:pt x="1378" y="1124"/>
                  </a:lnTo>
                  <a:lnTo>
                    <a:pt x="1431" y="1103"/>
                  </a:lnTo>
                  <a:lnTo>
                    <a:pt x="1485" y="1084"/>
                  </a:lnTo>
                  <a:lnTo>
                    <a:pt x="1541" y="1066"/>
                  </a:lnTo>
                  <a:lnTo>
                    <a:pt x="1596" y="1049"/>
                  </a:lnTo>
                  <a:lnTo>
                    <a:pt x="1652" y="1033"/>
                  </a:lnTo>
                  <a:lnTo>
                    <a:pt x="1709" y="1019"/>
                  </a:lnTo>
                  <a:lnTo>
                    <a:pt x="1766" y="1004"/>
                  </a:lnTo>
                  <a:lnTo>
                    <a:pt x="1825" y="992"/>
                  </a:lnTo>
                  <a:lnTo>
                    <a:pt x="1882" y="981"/>
                  </a:lnTo>
                  <a:lnTo>
                    <a:pt x="1942" y="970"/>
                  </a:lnTo>
                  <a:lnTo>
                    <a:pt x="2002" y="961"/>
                  </a:lnTo>
                  <a:lnTo>
                    <a:pt x="2062" y="953"/>
                  </a:lnTo>
                  <a:lnTo>
                    <a:pt x="2123" y="947"/>
                  </a:lnTo>
                  <a:lnTo>
                    <a:pt x="2184" y="941"/>
                  </a:lnTo>
                  <a:lnTo>
                    <a:pt x="2245" y="936"/>
                  </a:lnTo>
                  <a:lnTo>
                    <a:pt x="2307" y="933"/>
                  </a:lnTo>
                  <a:lnTo>
                    <a:pt x="2369" y="931"/>
                  </a:lnTo>
                  <a:lnTo>
                    <a:pt x="2432" y="930"/>
                  </a:lnTo>
                  <a:lnTo>
                    <a:pt x="6434" y="930"/>
                  </a:lnTo>
                  <a:lnTo>
                    <a:pt x="6434" y="565"/>
                  </a:lnTo>
                  <a:lnTo>
                    <a:pt x="8341" y="565"/>
                  </a:lnTo>
                  <a:lnTo>
                    <a:pt x="7997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71" name="组合 37"/>
          <p:cNvGrpSpPr/>
          <p:nvPr/>
        </p:nvGrpSpPr>
        <p:grpSpPr>
          <a:xfrm>
            <a:off x="5018151" y="1920476"/>
            <a:ext cx="1117601" cy="1117601"/>
            <a:chOff x="0" y="0"/>
            <a:chExt cx="1117600" cy="1117600"/>
          </a:xfrm>
        </p:grpSpPr>
        <p:sp>
          <p:nvSpPr>
            <p:cNvPr id="369" name="椭圆 28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>
                <a:alpha val="3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0" name="KSO_Shape"/>
            <p:cNvSpPr/>
            <p:nvPr/>
          </p:nvSpPr>
          <p:spPr>
            <a:xfrm>
              <a:off x="312091" y="307483"/>
              <a:ext cx="493417" cy="50263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80" y="15624"/>
                  </a:moveTo>
                  <a:lnTo>
                    <a:pt x="10969" y="15624"/>
                  </a:lnTo>
                  <a:lnTo>
                    <a:pt x="11057" y="15631"/>
                  </a:lnTo>
                  <a:lnTo>
                    <a:pt x="11146" y="15641"/>
                  </a:lnTo>
                  <a:lnTo>
                    <a:pt x="11234" y="15659"/>
                  </a:lnTo>
                  <a:lnTo>
                    <a:pt x="11365" y="15686"/>
                  </a:lnTo>
                  <a:lnTo>
                    <a:pt x="11436" y="15704"/>
                  </a:lnTo>
                  <a:lnTo>
                    <a:pt x="11500" y="15725"/>
                  </a:lnTo>
                  <a:lnTo>
                    <a:pt x="11564" y="15752"/>
                  </a:lnTo>
                  <a:lnTo>
                    <a:pt x="11627" y="15777"/>
                  </a:lnTo>
                  <a:lnTo>
                    <a:pt x="11695" y="15811"/>
                  </a:lnTo>
                  <a:lnTo>
                    <a:pt x="11755" y="15846"/>
                  </a:lnTo>
                  <a:lnTo>
                    <a:pt x="11815" y="15881"/>
                  </a:lnTo>
                  <a:lnTo>
                    <a:pt x="11879" y="15922"/>
                  </a:lnTo>
                  <a:lnTo>
                    <a:pt x="11935" y="15967"/>
                  </a:lnTo>
                  <a:lnTo>
                    <a:pt x="11992" y="16016"/>
                  </a:lnTo>
                  <a:lnTo>
                    <a:pt x="12042" y="16068"/>
                  </a:lnTo>
                  <a:lnTo>
                    <a:pt x="12095" y="16127"/>
                  </a:lnTo>
                  <a:lnTo>
                    <a:pt x="12144" y="16193"/>
                  </a:lnTo>
                  <a:lnTo>
                    <a:pt x="12187" y="16255"/>
                  </a:lnTo>
                  <a:lnTo>
                    <a:pt x="12229" y="16328"/>
                  </a:lnTo>
                  <a:lnTo>
                    <a:pt x="12272" y="16408"/>
                  </a:lnTo>
                  <a:lnTo>
                    <a:pt x="12300" y="16488"/>
                  </a:lnTo>
                  <a:lnTo>
                    <a:pt x="12332" y="16574"/>
                  </a:lnTo>
                  <a:lnTo>
                    <a:pt x="12357" y="16658"/>
                  </a:lnTo>
                  <a:lnTo>
                    <a:pt x="12374" y="16755"/>
                  </a:lnTo>
                  <a:lnTo>
                    <a:pt x="12392" y="16848"/>
                  </a:lnTo>
                  <a:lnTo>
                    <a:pt x="12406" y="16946"/>
                  </a:lnTo>
                  <a:lnTo>
                    <a:pt x="12413" y="17039"/>
                  </a:lnTo>
                  <a:lnTo>
                    <a:pt x="12413" y="17133"/>
                  </a:lnTo>
                  <a:lnTo>
                    <a:pt x="12410" y="17223"/>
                  </a:lnTo>
                  <a:lnTo>
                    <a:pt x="12396" y="17313"/>
                  </a:lnTo>
                  <a:lnTo>
                    <a:pt x="12378" y="17400"/>
                  </a:lnTo>
                  <a:lnTo>
                    <a:pt x="12353" y="17480"/>
                  </a:lnTo>
                  <a:lnTo>
                    <a:pt x="12321" y="17560"/>
                  </a:lnTo>
                  <a:lnTo>
                    <a:pt x="12282" y="17632"/>
                  </a:lnTo>
                  <a:lnTo>
                    <a:pt x="12243" y="17698"/>
                  </a:lnTo>
                  <a:lnTo>
                    <a:pt x="12197" y="17768"/>
                  </a:lnTo>
                  <a:lnTo>
                    <a:pt x="12144" y="17827"/>
                  </a:lnTo>
                  <a:lnTo>
                    <a:pt x="12091" y="17882"/>
                  </a:lnTo>
                  <a:lnTo>
                    <a:pt x="12035" y="17934"/>
                  </a:lnTo>
                  <a:lnTo>
                    <a:pt x="11978" y="17983"/>
                  </a:lnTo>
                  <a:lnTo>
                    <a:pt x="11918" y="18024"/>
                  </a:lnTo>
                  <a:lnTo>
                    <a:pt x="11854" y="18063"/>
                  </a:lnTo>
                  <a:lnTo>
                    <a:pt x="11794" y="18101"/>
                  </a:lnTo>
                  <a:lnTo>
                    <a:pt x="11730" y="18135"/>
                  </a:lnTo>
                  <a:lnTo>
                    <a:pt x="11599" y="18194"/>
                  </a:lnTo>
                  <a:lnTo>
                    <a:pt x="11468" y="18246"/>
                  </a:lnTo>
                  <a:lnTo>
                    <a:pt x="11330" y="18295"/>
                  </a:lnTo>
                  <a:lnTo>
                    <a:pt x="11163" y="18337"/>
                  </a:lnTo>
                  <a:lnTo>
                    <a:pt x="10997" y="18371"/>
                  </a:lnTo>
                  <a:lnTo>
                    <a:pt x="10834" y="18395"/>
                  </a:lnTo>
                  <a:lnTo>
                    <a:pt x="10668" y="18413"/>
                  </a:lnTo>
                  <a:lnTo>
                    <a:pt x="10880" y="15624"/>
                  </a:lnTo>
                  <a:close/>
                  <a:moveTo>
                    <a:pt x="10143" y="11813"/>
                  </a:moveTo>
                  <a:lnTo>
                    <a:pt x="10386" y="15000"/>
                  </a:lnTo>
                  <a:lnTo>
                    <a:pt x="10255" y="14987"/>
                  </a:lnTo>
                  <a:lnTo>
                    <a:pt x="10125" y="14969"/>
                  </a:lnTo>
                  <a:lnTo>
                    <a:pt x="9991" y="14945"/>
                  </a:lnTo>
                  <a:lnTo>
                    <a:pt x="9861" y="14911"/>
                  </a:lnTo>
                  <a:lnTo>
                    <a:pt x="9727" y="14873"/>
                  </a:lnTo>
                  <a:lnTo>
                    <a:pt x="9601" y="14821"/>
                  </a:lnTo>
                  <a:lnTo>
                    <a:pt x="9534" y="14793"/>
                  </a:lnTo>
                  <a:lnTo>
                    <a:pt x="9474" y="14765"/>
                  </a:lnTo>
                  <a:lnTo>
                    <a:pt x="9347" y="14696"/>
                  </a:lnTo>
                  <a:lnTo>
                    <a:pt x="9291" y="14658"/>
                  </a:lnTo>
                  <a:lnTo>
                    <a:pt x="9231" y="14617"/>
                  </a:lnTo>
                  <a:lnTo>
                    <a:pt x="9175" y="14572"/>
                  </a:lnTo>
                  <a:lnTo>
                    <a:pt x="9119" y="14527"/>
                  </a:lnTo>
                  <a:lnTo>
                    <a:pt x="9066" y="14475"/>
                  </a:lnTo>
                  <a:lnTo>
                    <a:pt x="9009" y="14423"/>
                  </a:lnTo>
                  <a:lnTo>
                    <a:pt x="8960" y="14364"/>
                  </a:lnTo>
                  <a:lnTo>
                    <a:pt x="8914" y="14309"/>
                  </a:lnTo>
                  <a:lnTo>
                    <a:pt x="8865" y="14243"/>
                  </a:lnTo>
                  <a:lnTo>
                    <a:pt x="8823" y="14181"/>
                  </a:lnTo>
                  <a:lnTo>
                    <a:pt x="8781" y="14112"/>
                  </a:lnTo>
                  <a:lnTo>
                    <a:pt x="8745" y="14043"/>
                  </a:lnTo>
                  <a:lnTo>
                    <a:pt x="8710" y="13970"/>
                  </a:lnTo>
                  <a:lnTo>
                    <a:pt x="8675" y="13894"/>
                  </a:lnTo>
                  <a:lnTo>
                    <a:pt x="8643" y="13818"/>
                  </a:lnTo>
                  <a:lnTo>
                    <a:pt x="8619" y="13742"/>
                  </a:lnTo>
                  <a:lnTo>
                    <a:pt x="8598" y="13659"/>
                  </a:lnTo>
                  <a:lnTo>
                    <a:pt x="8580" y="13580"/>
                  </a:lnTo>
                  <a:lnTo>
                    <a:pt x="8566" y="13497"/>
                  </a:lnTo>
                  <a:lnTo>
                    <a:pt x="8559" y="13431"/>
                  </a:lnTo>
                  <a:lnTo>
                    <a:pt x="8559" y="13403"/>
                  </a:lnTo>
                  <a:lnTo>
                    <a:pt x="8552" y="13359"/>
                  </a:lnTo>
                  <a:lnTo>
                    <a:pt x="8552" y="13272"/>
                  </a:lnTo>
                  <a:lnTo>
                    <a:pt x="8559" y="13186"/>
                  </a:lnTo>
                  <a:lnTo>
                    <a:pt x="8566" y="13106"/>
                  </a:lnTo>
                  <a:lnTo>
                    <a:pt x="8580" y="13023"/>
                  </a:lnTo>
                  <a:lnTo>
                    <a:pt x="8594" y="12947"/>
                  </a:lnTo>
                  <a:lnTo>
                    <a:pt x="8636" y="12802"/>
                  </a:lnTo>
                  <a:lnTo>
                    <a:pt x="8661" y="12733"/>
                  </a:lnTo>
                  <a:lnTo>
                    <a:pt x="8689" y="12667"/>
                  </a:lnTo>
                  <a:lnTo>
                    <a:pt x="8724" y="12601"/>
                  </a:lnTo>
                  <a:lnTo>
                    <a:pt x="8756" y="12543"/>
                  </a:lnTo>
                  <a:lnTo>
                    <a:pt x="8798" y="12484"/>
                  </a:lnTo>
                  <a:lnTo>
                    <a:pt x="8840" y="12429"/>
                  </a:lnTo>
                  <a:lnTo>
                    <a:pt x="8883" y="12377"/>
                  </a:lnTo>
                  <a:lnTo>
                    <a:pt x="8932" y="12325"/>
                  </a:lnTo>
                  <a:lnTo>
                    <a:pt x="8978" y="12273"/>
                  </a:lnTo>
                  <a:lnTo>
                    <a:pt x="9031" y="12232"/>
                  </a:lnTo>
                  <a:lnTo>
                    <a:pt x="9087" y="12187"/>
                  </a:lnTo>
                  <a:lnTo>
                    <a:pt x="9140" y="12149"/>
                  </a:lnTo>
                  <a:lnTo>
                    <a:pt x="9196" y="12111"/>
                  </a:lnTo>
                  <a:lnTo>
                    <a:pt x="9256" y="12076"/>
                  </a:lnTo>
                  <a:lnTo>
                    <a:pt x="9375" y="12017"/>
                  </a:lnTo>
                  <a:lnTo>
                    <a:pt x="9495" y="11962"/>
                  </a:lnTo>
                  <a:lnTo>
                    <a:pt x="9622" y="11920"/>
                  </a:lnTo>
                  <a:lnTo>
                    <a:pt x="9749" y="11882"/>
                  </a:lnTo>
                  <a:lnTo>
                    <a:pt x="9879" y="11851"/>
                  </a:lnTo>
                  <a:lnTo>
                    <a:pt x="10009" y="11831"/>
                  </a:lnTo>
                  <a:lnTo>
                    <a:pt x="10143" y="11813"/>
                  </a:lnTo>
                  <a:close/>
                  <a:moveTo>
                    <a:pt x="11549" y="6859"/>
                  </a:moveTo>
                  <a:lnTo>
                    <a:pt x="11672" y="6904"/>
                  </a:lnTo>
                  <a:lnTo>
                    <a:pt x="11788" y="6960"/>
                  </a:lnTo>
                  <a:lnTo>
                    <a:pt x="11915" y="7026"/>
                  </a:lnTo>
                  <a:lnTo>
                    <a:pt x="12031" y="7095"/>
                  </a:lnTo>
                  <a:lnTo>
                    <a:pt x="12147" y="7171"/>
                  </a:lnTo>
                  <a:lnTo>
                    <a:pt x="12207" y="7213"/>
                  </a:lnTo>
                  <a:lnTo>
                    <a:pt x="12256" y="7258"/>
                  </a:lnTo>
                  <a:lnTo>
                    <a:pt x="12309" y="7303"/>
                  </a:lnTo>
                  <a:lnTo>
                    <a:pt x="12358" y="7355"/>
                  </a:lnTo>
                  <a:lnTo>
                    <a:pt x="12404" y="7403"/>
                  </a:lnTo>
                  <a:lnTo>
                    <a:pt x="12453" y="7452"/>
                  </a:lnTo>
                  <a:lnTo>
                    <a:pt x="12495" y="7504"/>
                  </a:lnTo>
                  <a:lnTo>
                    <a:pt x="12534" y="7559"/>
                  </a:lnTo>
                  <a:lnTo>
                    <a:pt x="12569" y="7615"/>
                  </a:lnTo>
                  <a:lnTo>
                    <a:pt x="12604" y="7677"/>
                  </a:lnTo>
                  <a:lnTo>
                    <a:pt x="12636" y="7732"/>
                  </a:lnTo>
                  <a:lnTo>
                    <a:pt x="12660" y="7791"/>
                  </a:lnTo>
                  <a:lnTo>
                    <a:pt x="12682" y="7850"/>
                  </a:lnTo>
                  <a:lnTo>
                    <a:pt x="12699" y="7909"/>
                  </a:lnTo>
                  <a:lnTo>
                    <a:pt x="12717" y="7975"/>
                  </a:lnTo>
                  <a:lnTo>
                    <a:pt x="12734" y="8037"/>
                  </a:lnTo>
                  <a:lnTo>
                    <a:pt x="12745" y="8106"/>
                  </a:lnTo>
                  <a:lnTo>
                    <a:pt x="12752" y="8176"/>
                  </a:lnTo>
                  <a:lnTo>
                    <a:pt x="12759" y="8249"/>
                  </a:lnTo>
                  <a:lnTo>
                    <a:pt x="12759" y="8283"/>
                  </a:lnTo>
                  <a:lnTo>
                    <a:pt x="12766" y="8328"/>
                  </a:lnTo>
                  <a:lnTo>
                    <a:pt x="12766" y="8491"/>
                  </a:lnTo>
                  <a:lnTo>
                    <a:pt x="12755" y="8654"/>
                  </a:lnTo>
                  <a:lnTo>
                    <a:pt x="12738" y="8813"/>
                  </a:lnTo>
                  <a:lnTo>
                    <a:pt x="12727" y="8889"/>
                  </a:lnTo>
                  <a:lnTo>
                    <a:pt x="12710" y="8966"/>
                  </a:lnTo>
                  <a:lnTo>
                    <a:pt x="12692" y="9038"/>
                  </a:lnTo>
                  <a:lnTo>
                    <a:pt x="12671" y="9111"/>
                  </a:lnTo>
                  <a:lnTo>
                    <a:pt x="12622" y="9253"/>
                  </a:lnTo>
                  <a:lnTo>
                    <a:pt x="12565" y="9388"/>
                  </a:lnTo>
                  <a:lnTo>
                    <a:pt x="12534" y="9454"/>
                  </a:lnTo>
                  <a:lnTo>
                    <a:pt x="12499" y="9516"/>
                  </a:lnTo>
                  <a:lnTo>
                    <a:pt x="12425" y="9641"/>
                  </a:lnTo>
                  <a:lnTo>
                    <a:pt x="12344" y="9756"/>
                  </a:lnTo>
                  <a:lnTo>
                    <a:pt x="12256" y="9870"/>
                  </a:lnTo>
                  <a:lnTo>
                    <a:pt x="12161" y="9970"/>
                  </a:lnTo>
                  <a:lnTo>
                    <a:pt x="12059" y="10064"/>
                  </a:lnTo>
                  <a:lnTo>
                    <a:pt x="11953" y="10154"/>
                  </a:lnTo>
                  <a:lnTo>
                    <a:pt x="11844" y="10237"/>
                  </a:lnTo>
                  <a:lnTo>
                    <a:pt x="11774" y="10282"/>
                  </a:lnTo>
                  <a:lnTo>
                    <a:pt x="11707" y="10331"/>
                  </a:lnTo>
                  <a:lnTo>
                    <a:pt x="11637" y="10372"/>
                  </a:lnTo>
                  <a:lnTo>
                    <a:pt x="11563" y="10410"/>
                  </a:lnTo>
                  <a:lnTo>
                    <a:pt x="11415" y="10483"/>
                  </a:lnTo>
                  <a:lnTo>
                    <a:pt x="11267" y="10549"/>
                  </a:lnTo>
                  <a:lnTo>
                    <a:pt x="11549" y="6859"/>
                  </a:lnTo>
                  <a:close/>
                  <a:moveTo>
                    <a:pt x="10590" y="5778"/>
                  </a:moveTo>
                  <a:lnTo>
                    <a:pt x="10520" y="5784"/>
                  </a:lnTo>
                  <a:lnTo>
                    <a:pt x="10453" y="5798"/>
                  </a:lnTo>
                  <a:lnTo>
                    <a:pt x="10386" y="5816"/>
                  </a:lnTo>
                  <a:lnTo>
                    <a:pt x="10322" y="5840"/>
                  </a:lnTo>
                  <a:lnTo>
                    <a:pt x="10308" y="5840"/>
                  </a:lnTo>
                  <a:lnTo>
                    <a:pt x="10308" y="5843"/>
                  </a:lnTo>
                  <a:lnTo>
                    <a:pt x="10241" y="5875"/>
                  </a:lnTo>
                  <a:lnTo>
                    <a:pt x="10181" y="5909"/>
                  </a:lnTo>
                  <a:lnTo>
                    <a:pt x="10124" y="5947"/>
                  </a:lnTo>
                  <a:lnTo>
                    <a:pt x="10068" y="5989"/>
                  </a:lnTo>
                  <a:lnTo>
                    <a:pt x="10015" y="6037"/>
                  </a:lnTo>
                  <a:lnTo>
                    <a:pt x="9973" y="6082"/>
                  </a:lnTo>
                  <a:lnTo>
                    <a:pt x="9930" y="6138"/>
                  </a:lnTo>
                  <a:lnTo>
                    <a:pt x="9892" y="6197"/>
                  </a:lnTo>
                  <a:lnTo>
                    <a:pt x="9856" y="6256"/>
                  </a:lnTo>
                  <a:lnTo>
                    <a:pt x="9825" y="6318"/>
                  </a:lnTo>
                  <a:lnTo>
                    <a:pt x="9800" y="6384"/>
                  </a:lnTo>
                  <a:lnTo>
                    <a:pt x="9782" y="6446"/>
                  </a:lnTo>
                  <a:lnTo>
                    <a:pt x="9765" y="6515"/>
                  </a:lnTo>
                  <a:lnTo>
                    <a:pt x="9754" y="6588"/>
                  </a:lnTo>
                  <a:lnTo>
                    <a:pt x="9751" y="6661"/>
                  </a:lnTo>
                  <a:lnTo>
                    <a:pt x="9754" y="6734"/>
                  </a:lnTo>
                  <a:lnTo>
                    <a:pt x="10064" y="10824"/>
                  </a:lnTo>
                  <a:lnTo>
                    <a:pt x="9906" y="10862"/>
                  </a:lnTo>
                  <a:lnTo>
                    <a:pt x="9747" y="10911"/>
                  </a:lnTo>
                  <a:lnTo>
                    <a:pt x="9599" y="10959"/>
                  </a:lnTo>
                  <a:lnTo>
                    <a:pt x="9454" y="11022"/>
                  </a:lnTo>
                  <a:lnTo>
                    <a:pt x="9310" y="11084"/>
                  </a:lnTo>
                  <a:lnTo>
                    <a:pt x="9235" y="11122"/>
                  </a:lnTo>
                  <a:lnTo>
                    <a:pt x="9168" y="11160"/>
                  </a:lnTo>
                  <a:lnTo>
                    <a:pt x="9094" y="11205"/>
                  </a:lnTo>
                  <a:lnTo>
                    <a:pt x="9024" y="11250"/>
                  </a:lnTo>
                  <a:lnTo>
                    <a:pt x="8953" y="11299"/>
                  </a:lnTo>
                  <a:lnTo>
                    <a:pt x="8883" y="11354"/>
                  </a:lnTo>
                  <a:lnTo>
                    <a:pt x="8816" y="11410"/>
                  </a:lnTo>
                  <a:lnTo>
                    <a:pt x="8745" y="11469"/>
                  </a:lnTo>
                  <a:lnTo>
                    <a:pt x="8675" y="11534"/>
                  </a:lnTo>
                  <a:lnTo>
                    <a:pt x="8611" y="11607"/>
                  </a:lnTo>
                  <a:lnTo>
                    <a:pt x="8544" y="11683"/>
                  </a:lnTo>
                  <a:lnTo>
                    <a:pt x="8484" y="11763"/>
                  </a:lnTo>
                  <a:lnTo>
                    <a:pt x="8417" y="11853"/>
                  </a:lnTo>
                  <a:lnTo>
                    <a:pt x="8361" y="11950"/>
                  </a:lnTo>
                  <a:lnTo>
                    <a:pt x="8304" y="12050"/>
                  </a:lnTo>
                  <a:lnTo>
                    <a:pt x="8258" y="12158"/>
                  </a:lnTo>
                  <a:lnTo>
                    <a:pt x="8209" y="12272"/>
                  </a:lnTo>
                  <a:lnTo>
                    <a:pt x="8167" y="12397"/>
                  </a:lnTo>
                  <a:lnTo>
                    <a:pt x="8131" y="12525"/>
                  </a:lnTo>
                  <a:lnTo>
                    <a:pt x="8100" y="12657"/>
                  </a:lnTo>
                  <a:lnTo>
                    <a:pt x="8078" y="12792"/>
                  </a:lnTo>
                  <a:lnTo>
                    <a:pt x="8064" y="12930"/>
                  </a:lnTo>
                  <a:lnTo>
                    <a:pt x="8057" y="13069"/>
                  </a:lnTo>
                  <a:lnTo>
                    <a:pt x="8054" y="13211"/>
                  </a:lnTo>
                  <a:lnTo>
                    <a:pt x="8054" y="13346"/>
                  </a:lnTo>
                  <a:lnTo>
                    <a:pt x="8057" y="13415"/>
                  </a:lnTo>
                  <a:lnTo>
                    <a:pt x="8061" y="13495"/>
                  </a:lnTo>
                  <a:lnTo>
                    <a:pt x="8082" y="13654"/>
                  </a:lnTo>
                  <a:lnTo>
                    <a:pt x="8110" y="13789"/>
                  </a:lnTo>
                  <a:lnTo>
                    <a:pt x="8145" y="13924"/>
                  </a:lnTo>
                  <a:lnTo>
                    <a:pt x="8184" y="14052"/>
                  </a:lnTo>
                  <a:lnTo>
                    <a:pt x="8227" y="14174"/>
                  </a:lnTo>
                  <a:lnTo>
                    <a:pt x="8276" y="14295"/>
                  </a:lnTo>
                  <a:lnTo>
                    <a:pt x="8325" y="14406"/>
                  </a:lnTo>
                  <a:lnTo>
                    <a:pt x="8378" y="14513"/>
                  </a:lnTo>
                  <a:lnTo>
                    <a:pt x="8442" y="14617"/>
                  </a:lnTo>
                  <a:lnTo>
                    <a:pt x="8502" y="14714"/>
                  </a:lnTo>
                  <a:lnTo>
                    <a:pt x="8565" y="14804"/>
                  </a:lnTo>
                  <a:lnTo>
                    <a:pt x="8632" y="14884"/>
                  </a:lnTo>
                  <a:lnTo>
                    <a:pt x="8703" y="14967"/>
                  </a:lnTo>
                  <a:lnTo>
                    <a:pt x="8770" y="15040"/>
                  </a:lnTo>
                  <a:lnTo>
                    <a:pt x="8844" y="15105"/>
                  </a:lnTo>
                  <a:lnTo>
                    <a:pt x="8918" y="15168"/>
                  </a:lnTo>
                  <a:lnTo>
                    <a:pt x="9066" y="15279"/>
                  </a:lnTo>
                  <a:lnTo>
                    <a:pt x="9140" y="15324"/>
                  </a:lnTo>
                  <a:lnTo>
                    <a:pt x="9214" y="15369"/>
                  </a:lnTo>
                  <a:lnTo>
                    <a:pt x="9288" y="15407"/>
                  </a:lnTo>
                  <a:lnTo>
                    <a:pt x="9366" y="15445"/>
                  </a:lnTo>
                  <a:lnTo>
                    <a:pt x="9440" y="15476"/>
                  </a:lnTo>
                  <a:lnTo>
                    <a:pt x="9514" y="15504"/>
                  </a:lnTo>
                  <a:lnTo>
                    <a:pt x="9595" y="15531"/>
                  </a:lnTo>
                  <a:lnTo>
                    <a:pt x="9743" y="15573"/>
                  </a:lnTo>
                  <a:lnTo>
                    <a:pt x="9821" y="15590"/>
                  </a:lnTo>
                  <a:lnTo>
                    <a:pt x="9969" y="15615"/>
                  </a:lnTo>
                  <a:lnTo>
                    <a:pt x="10117" y="15632"/>
                  </a:lnTo>
                  <a:lnTo>
                    <a:pt x="10276" y="15642"/>
                  </a:lnTo>
                  <a:lnTo>
                    <a:pt x="10435" y="15642"/>
                  </a:lnTo>
                  <a:lnTo>
                    <a:pt x="10647" y="18417"/>
                  </a:lnTo>
                  <a:lnTo>
                    <a:pt x="10622" y="18417"/>
                  </a:lnTo>
                  <a:lnTo>
                    <a:pt x="10625" y="18531"/>
                  </a:lnTo>
                  <a:lnTo>
                    <a:pt x="10657" y="18535"/>
                  </a:lnTo>
                  <a:lnTo>
                    <a:pt x="10661" y="18583"/>
                  </a:lnTo>
                  <a:lnTo>
                    <a:pt x="10664" y="18535"/>
                  </a:lnTo>
                  <a:lnTo>
                    <a:pt x="10841" y="18535"/>
                  </a:lnTo>
                  <a:lnTo>
                    <a:pt x="11013" y="18531"/>
                  </a:lnTo>
                  <a:lnTo>
                    <a:pt x="11186" y="18517"/>
                  </a:lnTo>
                  <a:lnTo>
                    <a:pt x="11363" y="18493"/>
                  </a:lnTo>
                  <a:lnTo>
                    <a:pt x="11500" y="18462"/>
                  </a:lnTo>
                  <a:lnTo>
                    <a:pt x="11645" y="18427"/>
                  </a:lnTo>
                  <a:lnTo>
                    <a:pt x="11715" y="18403"/>
                  </a:lnTo>
                  <a:lnTo>
                    <a:pt x="11782" y="18379"/>
                  </a:lnTo>
                  <a:lnTo>
                    <a:pt x="11924" y="18316"/>
                  </a:lnTo>
                  <a:lnTo>
                    <a:pt x="11994" y="18278"/>
                  </a:lnTo>
                  <a:lnTo>
                    <a:pt x="12058" y="18237"/>
                  </a:lnTo>
                  <a:lnTo>
                    <a:pt x="12128" y="18192"/>
                  </a:lnTo>
                  <a:lnTo>
                    <a:pt x="12192" y="18143"/>
                  </a:lnTo>
                  <a:lnTo>
                    <a:pt x="12259" y="18081"/>
                  </a:lnTo>
                  <a:lnTo>
                    <a:pt x="12319" y="18018"/>
                  </a:lnTo>
                  <a:lnTo>
                    <a:pt x="12379" y="17946"/>
                  </a:lnTo>
                  <a:lnTo>
                    <a:pt x="12442" y="17863"/>
                  </a:lnTo>
                  <a:lnTo>
                    <a:pt x="12495" y="17769"/>
                  </a:lnTo>
                  <a:lnTo>
                    <a:pt x="12541" y="17669"/>
                  </a:lnTo>
                  <a:lnTo>
                    <a:pt x="12580" y="17561"/>
                  </a:lnTo>
                  <a:lnTo>
                    <a:pt x="12597" y="17502"/>
                  </a:lnTo>
                  <a:lnTo>
                    <a:pt x="12611" y="17440"/>
                  </a:lnTo>
                  <a:lnTo>
                    <a:pt x="12626" y="17378"/>
                  </a:lnTo>
                  <a:lnTo>
                    <a:pt x="12636" y="17312"/>
                  </a:lnTo>
                  <a:lnTo>
                    <a:pt x="12650" y="17184"/>
                  </a:lnTo>
                  <a:lnTo>
                    <a:pt x="12654" y="17052"/>
                  </a:lnTo>
                  <a:lnTo>
                    <a:pt x="12650" y="16924"/>
                  </a:lnTo>
                  <a:lnTo>
                    <a:pt x="12640" y="16796"/>
                  </a:lnTo>
                  <a:lnTo>
                    <a:pt x="12626" y="16668"/>
                  </a:lnTo>
                  <a:lnTo>
                    <a:pt x="12601" y="16543"/>
                  </a:lnTo>
                  <a:lnTo>
                    <a:pt x="12573" y="16418"/>
                  </a:lnTo>
                  <a:lnTo>
                    <a:pt x="12537" y="16300"/>
                  </a:lnTo>
                  <a:lnTo>
                    <a:pt x="12499" y="16179"/>
                  </a:lnTo>
                  <a:lnTo>
                    <a:pt x="12449" y="16068"/>
                  </a:lnTo>
                  <a:lnTo>
                    <a:pt x="12336" y="15867"/>
                  </a:lnTo>
                  <a:lnTo>
                    <a:pt x="12276" y="15777"/>
                  </a:lnTo>
                  <a:lnTo>
                    <a:pt x="12209" y="15694"/>
                  </a:lnTo>
                  <a:lnTo>
                    <a:pt x="12146" y="15615"/>
                  </a:lnTo>
                  <a:lnTo>
                    <a:pt x="12075" y="15549"/>
                  </a:lnTo>
                  <a:lnTo>
                    <a:pt x="12005" y="15483"/>
                  </a:lnTo>
                  <a:lnTo>
                    <a:pt x="11938" y="15428"/>
                  </a:lnTo>
                  <a:lnTo>
                    <a:pt x="11864" y="15376"/>
                  </a:lnTo>
                  <a:lnTo>
                    <a:pt x="11793" y="15324"/>
                  </a:lnTo>
                  <a:lnTo>
                    <a:pt x="11719" y="15282"/>
                  </a:lnTo>
                  <a:lnTo>
                    <a:pt x="11571" y="15206"/>
                  </a:lnTo>
                  <a:lnTo>
                    <a:pt x="11497" y="15175"/>
                  </a:lnTo>
                  <a:lnTo>
                    <a:pt x="11423" y="15147"/>
                  </a:lnTo>
                  <a:lnTo>
                    <a:pt x="11349" y="15119"/>
                  </a:lnTo>
                  <a:lnTo>
                    <a:pt x="11274" y="15099"/>
                  </a:lnTo>
                  <a:lnTo>
                    <a:pt x="11186" y="15074"/>
                  </a:lnTo>
                  <a:lnTo>
                    <a:pt x="11102" y="15057"/>
                  </a:lnTo>
                  <a:lnTo>
                    <a:pt x="11017" y="15040"/>
                  </a:lnTo>
                  <a:lnTo>
                    <a:pt x="10929" y="15026"/>
                  </a:lnTo>
                  <a:lnTo>
                    <a:pt x="11183" y="11732"/>
                  </a:lnTo>
                  <a:lnTo>
                    <a:pt x="11437" y="11676"/>
                  </a:lnTo>
                  <a:lnTo>
                    <a:pt x="11560" y="11642"/>
                  </a:lnTo>
                  <a:lnTo>
                    <a:pt x="11684" y="11597"/>
                  </a:lnTo>
                  <a:lnTo>
                    <a:pt x="11811" y="11548"/>
                  </a:lnTo>
                  <a:lnTo>
                    <a:pt x="11938" y="11493"/>
                  </a:lnTo>
                  <a:lnTo>
                    <a:pt x="12058" y="11427"/>
                  </a:lnTo>
                  <a:lnTo>
                    <a:pt x="12181" y="11358"/>
                  </a:lnTo>
                  <a:lnTo>
                    <a:pt x="12255" y="11313"/>
                  </a:lnTo>
                  <a:lnTo>
                    <a:pt x="12322" y="11261"/>
                  </a:lnTo>
                  <a:lnTo>
                    <a:pt x="12396" y="11209"/>
                  </a:lnTo>
                  <a:lnTo>
                    <a:pt x="12467" y="11153"/>
                  </a:lnTo>
                  <a:lnTo>
                    <a:pt x="12537" y="11094"/>
                  </a:lnTo>
                  <a:lnTo>
                    <a:pt x="12608" y="11029"/>
                  </a:lnTo>
                  <a:lnTo>
                    <a:pt x="12675" y="10966"/>
                  </a:lnTo>
                  <a:lnTo>
                    <a:pt x="12742" y="10894"/>
                  </a:lnTo>
                  <a:lnTo>
                    <a:pt x="12805" y="10817"/>
                  </a:lnTo>
                  <a:lnTo>
                    <a:pt x="12873" y="10738"/>
                  </a:lnTo>
                  <a:lnTo>
                    <a:pt x="12932" y="10655"/>
                  </a:lnTo>
                  <a:lnTo>
                    <a:pt x="13000" y="10564"/>
                  </a:lnTo>
                  <a:lnTo>
                    <a:pt x="13056" y="10474"/>
                  </a:lnTo>
                  <a:lnTo>
                    <a:pt x="13112" y="10374"/>
                  </a:lnTo>
                  <a:lnTo>
                    <a:pt x="13169" y="10274"/>
                  </a:lnTo>
                  <a:lnTo>
                    <a:pt x="13222" y="10166"/>
                  </a:lnTo>
                  <a:lnTo>
                    <a:pt x="13268" y="10055"/>
                  </a:lnTo>
                  <a:lnTo>
                    <a:pt x="13317" y="9934"/>
                  </a:lnTo>
                  <a:lnTo>
                    <a:pt x="13359" y="9816"/>
                  </a:lnTo>
                  <a:lnTo>
                    <a:pt x="13398" y="9688"/>
                  </a:lnTo>
                  <a:lnTo>
                    <a:pt x="13433" y="9560"/>
                  </a:lnTo>
                  <a:lnTo>
                    <a:pt x="13465" y="9425"/>
                  </a:lnTo>
                  <a:lnTo>
                    <a:pt x="13490" y="9290"/>
                  </a:lnTo>
                  <a:lnTo>
                    <a:pt x="13511" y="9151"/>
                  </a:lnTo>
                  <a:lnTo>
                    <a:pt x="13525" y="9013"/>
                  </a:lnTo>
                  <a:lnTo>
                    <a:pt x="13539" y="8871"/>
                  </a:lnTo>
                  <a:lnTo>
                    <a:pt x="13546" y="8729"/>
                  </a:lnTo>
                  <a:lnTo>
                    <a:pt x="13550" y="8590"/>
                  </a:lnTo>
                  <a:lnTo>
                    <a:pt x="13550" y="8448"/>
                  </a:lnTo>
                  <a:lnTo>
                    <a:pt x="13546" y="8372"/>
                  </a:lnTo>
                  <a:lnTo>
                    <a:pt x="13546" y="8334"/>
                  </a:lnTo>
                  <a:lnTo>
                    <a:pt x="13543" y="8303"/>
                  </a:lnTo>
                  <a:lnTo>
                    <a:pt x="13543" y="8237"/>
                  </a:lnTo>
                  <a:lnTo>
                    <a:pt x="13532" y="8161"/>
                  </a:lnTo>
                  <a:lnTo>
                    <a:pt x="13529" y="8084"/>
                  </a:lnTo>
                  <a:lnTo>
                    <a:pt x="13518" y="8012"/>
                  </a:lnTo>
                  <a:lnTo>
                    <a:pt x="13493" y="7859"/>
                  </a:lnTo>
                  <a:lnTo>
                    <a:pt x="13465" y="7707"/>
                  </a:lnTo>
                  <a:lnTo>
                    <a:pt x="13426" y="7558"/>
                  </a:lnTo>
                  <a:lnTo>
                    <a:pt x="13380" y="7412"/>
                  </a:lnTo>
                  <a:lnTo>
                    <a:pt x="13328" y="7274"/>
                  </a:lnTo>
                  <a:lnTo>
                    <a:pt x="13271" y="7139"/>
                  </a:lnTo>
                  <a:lnTo>
                    <a:pt x="13211" y="7014"/>
                  </a:lnTo>
                  <a:lnTo>
                    <a:pt x="13148" y="6900"/>
                  </a:lnTo>
                  <a:lnTo>
                    <a:pt x="13077" y="6789"/>
                  </a:lnTo>
                  <a:lnTo>
                    <a:pt x="13003" y="6692"/>
                  </a:lnTo>
                  <a:lnTo>
                    <a:pt x="12929" y="6602"/>
                  </a:lnTo>
                  <a:lnTo>
                    <a:pt x="12855" y="6515"/>
                  </a:lnTo>
                  <a:lnTo>
                    <a:pt x="12777" y="6439"/>
                  </a:lnTo>
                  <a:lnTo>
                    <a:pt x="12703" y="6370"/>
                  </a:lnTo>
                  <a:lnTo>
                    <a:pt x="12626" y="6308"/>
                  </a:lnTo>
                  <a:lnTo>
                    <a:pt x="12544" y="6252"/>
                  </a:lnTo>
                  <a:lnTo>
                    <a:pt x="12467" y="6197"/>
                  </a:lnTo>
                  <a:lnTo>
                    <a:pt x="12393" y="6148"/>
                  </a:lnTo>
                  <a:lnTo>
                    <a:pt x="12315" y="6107"/>
                  </a:lnTo>
                  <a:lnTo>
                    <a:pt x="12238" y="6062"/>
                  </a:lnTo>
                  <a:lnTo>
                    <a:pt x="12156" y="6023"/>
                  </a:lnTo>
                  <a:lnTo>
                    <a:pt x="12086" y="5996"/>
                  </a:lnTo>
                  <a:lnTo>
                    <a:pt x="12005" y="5961"/>
                  </a:lnTo>
                  <a:lnTo>
                    <a:pt x="11927" y="5933"/>
                  </a:lnTo>
                  <a:lnTo>
                    <a:pt x="11775" y="5888"/>
                  </a:lnTo>
                  <a:lnTo>
                    <a:pt x="11624" y="5850"/>
                  </a:lnTo>
                  <a:lnTo>
                    <a:pt x="11476" y="5819"/>
                  </a:lnTo>
                  <a:lnTo>
                    <a:pt x="11324" y="5795"/>
                  </a:lnTo>
                  <a:lnTo>
                    <a:pt x="11186" y="5784"/>
                  </a:lnTo>
                  <a:lnTo>
                    <a:pt x="11056" y="5781"/>
                  </a:lnTo>
                  <a:lnTo>
                    <a:pt x="10922" y="5781"/>
                  </a:lnTo>
                  <a:lnTo>
                    <a:pt x="10791" y="5784"/>
                  </a:lnTo>
                  <a:lnTo>
                    <a:pt x="10742" y="5781"/>
                  </a:lnTo>
                  <a:lnTo>
                    <a:pt x="10692" y="5778"/>
                  </a:lnTo>
                  <a:lnTo>
                    <a:pt x="10590" y="5778"/>
                  </a:lnTo>
                  <a:close/>
                  <a:moveTo>
                    <a:pt x="10650" y="3013"/>
                  </a:moveTo>
                  <a:lnTo>
                    <a:pt x="10594" y="3020"/>
                  </a:lnTo>
                  <a:lnTo>
                    <a:pt x="10544" y="3027"/>
                  </a:lnTo>
                  <a:lnTo>
                    <a:pt x="10488" y="3038"/>
                  </a:lnTo>
                  <a:lnTo>
                    <a:pt x="10435" y="3048"/>
                  </a:lnTo>
                  <a:lnTo>
                    <a:pt x="10382" y="3062"/>
                  </a:lnTo>
                  <a:lnTo>
                    <a:pt x="10333" y="3079"/>
                  </a:lnTo>
                  <a:lnTo>
                    <a:pt x="10283" y="3100"/>
                  </a:lnTo>
                  <a:lnTo>
                    <a:pt x="10184" y="3149"/>
                  </a:lnTo>
                  <a:lnTo>
                    <a:pt x="10096" y="3197"/>
                  </a:lnTo>
                  <a:lnTo>
                    <a:pt x="10012" y="3263"/>
                  </a:lnTo>
                  <a:lnTo>
                    <a:pt x="9934" y="3332"/>
                  </a:lnTo>
                  <a:lnTo>
                    <a:pt x="9863" y="3408"/>
                  </a:lnTo>
                  <a:lnTo>
                    <a:pt x="9803" y="3488"/>
                  </a:lnTo>
                  <a:lnTo>
                    <a:pt x="9747" y="3578"/>
                  </a:lnTo>
                  <a:lnTo>
                    <a:pt x="9698" y="3672"/>
                  </a:lnTo>
                  <a:lnTo>
                    <a:pt x="9680" y="3720"/>
                  </a:lnTo>
                  <a:lnTo>
                    <a:pt x="9662" y="3772"/>
                  </a:lnTo>
                  <a:lnTo>
                    <a:pt x="9652" y="3824"/>
                  </a:lnTo>
                  <a:lnTo>
                    <a:pt x="9638" y="3872"/>
                  </a:lnTo>
                  <a:lnTo>
                    <a:pt x="9627" y="3924"/>
                  </a:lnTo>
                  <a:lnTo>
                    <a:pt x="9620" y="3980"/>
                  </a:lnTo>
                  <a:lnTo>
                    <a:pt x="9616" y="4032"/>
                  </a:lnTo>
                  <a:lnTo>
                    <a:pt x="9616" y="4143"/>
                  </a:lnTo>
                  <a:lnTo>
                    <a:pt x="9620" y="4198"/>
                  </a:lnTo>
                  <a:lnTo>
                    <a:pt x="9627" y="4254"/>
                  </a:lnTo>
                  <a:lnTo>
                    <a:pt x="9638" y="4305"/>
                  </a:lnTo>
                  <a:lnTo>
                    <a:pt x="9652" y="4357"/>
                  </a:lnTo>
                  <a:lnTo>
                    <a:pt x="9662" y="4409"/>
                  </a:lnTo>
                  <a:lnTo>
                    <a:pt x="9680" y="4461"/>
                  </a:lnTo>
                  <a:lnTo>
                    <a:pt x="9698" y="4506"/>
                  </a:lnTo>
                  <a:lnTo>
                    <a:pt x="9747" y="4600"/>
                  </a:lnTo>
                  <a:lnTo>
                    <a:pt x="9803" y="4690"/>
                  </a:lnTo>
                  <a:lnTo>
                    <a:pt x="9863" y="4773"/>
                  </a:lnTo>
                  <a:lnTo>
                    <a:pt x="9934" y="4849"/>
                  </a:lnTo>
                  <a:lnTo>
                    <a:pt x="10012" y="4919"/>
                  </a:lnTo>
                  <a:lnTo>
                    <a:pt x="10096" y="4981"/>
                  </a:lnTo>
                  <a:lnTo>
                    <a:pt x="10184" y="5033"/>
                  </a:lnTo>
                  <a:lnTo>
                    <a:pt x="10283" y="5078"/>
                  </a:lnTo>
                  <a:lnTo>
                    <a:pt x="10333" y="5095"/>
                  </a:lnTo>
                  <a:lnTo>
                    <a:pt x="10382" y="5113"/>
                  </a:lnTo>
                  <a:lnTo>
                    <a:pt x="10435" y="5130"/>
                  </a:lnTo>
                  <a:lnTo>
                    <a:pt x="10488" y="5140"/>
                  </a:lnTo>
                  <a:lnTo>
                    <a:pt x="10544" y="5151"/>
                  </a:lnTo>
                  <a:lnTo>
                    <a:pt x="10594" y="5158"/>
                  </a:lnTo>
                  <a:lnTo>
                    <a:pt x="10650" y="5161"/>
                  </a:lnTo>
                  <a:lnTo>
                    <a:pt x="10710" y="5164"/>
                  </a:lnTo>
                  <a:lnTo>
                    <a:pt x="10766" y="5161"/>
                  </a:lnTo>
                  <a:lnTo>
                    <a:pt x="10823" y="5158"/>
                  </a:lnTo>
                  <a:lnTo>
                    <a:pt x="10872" y="5151"/>
                  </a:lnTo>
                  <a:lnTo>
                    <a:pt x="10929" y="5140"/>
                  </a:lnTo>
                  <a:lnTo>
                    <a:pt x="10982" y="5130"/>
                  </a:lnTo>
                  <a:lnTo>
                    <a:pt x="11035" y="5113"/>
                  </a:lnTo>
                  <a:lnTo>
                    <a:pt x="11084" y="5095"/>
                  </a:lnTo>
                  <a:lnTo>
                    <a:pt x="11133" y="5078"/>
                  </a:lnTo>
                  <a:lnTo>
                    <a:pt x="11232" y="5033"/>
                  </a:lnTo>
                  <a:lnTo>
                    <a:pt x="11317" y="4981"/>
                  </a:lnTo>
                  <a:lnTo>
                    <a:pt x="11405" y="4919"/>
                  </a:lnTo>
                  <a:lnTo>
                    <a:pt x="11483" y="4849"/>
                  </a:lnTo>
                  <a:lnTo>
                    <a:pt x="11553" y="4773"/>
                  </a:lnTo>
                  <a:lnTo>
                    <a:pt x="11613" y="4690"/>
                  </a:lnTo>
                  <a:lnTo>
                    <a:pt x="11670" y="4600"/>
                  </a:lnTo>
                  <a:lnTo>
                    <a:pt x="11719" y="4506"/>
                  </a:lnTo>
                  <a:lnTo>
                    <a:pt x="11737" y="4461"/>
                  </a:lnTo>
                  <a:lnTo>
                    <a:pt x="11754" y="4409"/>
                  </a:lnTo>
                  <a:lnTo>
                    <a:pt x="11765" y="4357"/>
                  </a:lnTo>
                  <a:lnTo>
                    <a:pt x="11779" y="4305"/>
                  </a:lnTo>
                  <a:lnTo>
                    <a:pt x="11790" y="4254"/>
                  </a:lnTo>
                  <a:lnTo>
                    <a:pt x="11797" y="4198"/>
                  </a:lnTo>
                  <a:lnTo>
                    <a:pt x="11800" y="4143"/>
                  </a:lnTo>
                  <a:lnTo>
                    <a:pt x="11800" y="4032"/>
                  </a:lnTo>
                  <a:lnTo>
                    <a:pt x="11797" y="3980"/>
                  </a:lnTo>
                  <a:lnTo>
                    <a:pt x="11790" y="3924"/>
                  </a:lnTo>
                  <a:lnTo>
                    <a:pt x="11779" y="3872"/>
                  </a:lnTo>
                  <a:lnTo>
                    <a:pt x="11765" y="3824"/>
                  </a:lnTo>
                  <a:lnTo>
                    <a:pt x="11754" y="3772"/>
                  </a:lnTo>
                  <a:lnTo>
                    <a:pt x="11737" y="3720"/>
                  </a:lnTo>
                  <a:lnTo>
                    <a:pt x="11719" y="3672"/>
                  </a:lnTo>
                  <a:lnTo>
                    <a:pt x="11670" y="3578"/>
                  </a:lnTo>
                  <a:lnTo>
                    <a:pt x="11613" y="3488"/>
                  </a:lnTo>
                  <a:lnTo>
                    <a:pt x="11553" y="3408"/>
                  </a:lnTo>
                  <a:lnTo>
                    <a:pt x="11483" y="3332"/>
                  </a:lnTo>
                  <a:lnTo>
                    <a:pt x="11405" y="3263"/>
                  </a:lnTo>
                  <a:lnTo>
                    <a:pt x="11317" y="3197"/>
                  </a:lnTo>
                  <a:lnTo>
                    <a:pt x="11232" y="3149"/>
                  </a:lnTo>
                  <a:lnTo>
                    <a:pt x="11133" y="3100"/>
                  </a:lnTo>
                  <a:lnTo>
                    <a:pt x="11084" y="3079"/>
                  </a:lnTo>
                  <a:lnTo>
                    <a:pt x="11035" y="3062"/>
                  </a:lnTo>
                  <a:lnTo>
                    <a:pt x="10982" y="3048"/>
                  </a:lnTo>
                  <a:lnTo>
                    <a:pt x="10929" y="3038"/>
                  </a:lnTo>
                  <a:lnTo>
                    <a:pt x="10872" y="3027"/>
                  </a:lnTo>
                  <a:lnTo>
                    <a:pt x="10823" y="3020"/>
                  </a:lnTo>
                  <a:lnTo>
                    <a:pt x="10766" y="3013"/>
                  </a:lnTo>
                  <a:lnTo>
                    <a:pt x="10650" y="3013"/>
                  </a:lnTo>
                  <a:close/>
                  <a:moveTo>
                    <a:pt x="8505" y="0"/>
                  </a:moveTo>
                  <a:lnTo>
                    <a:pt x="13098" y="0"/>
                  </a:lnTo>
                  <a:lnTo>
                    <a:pt x="13158" y="7"/>
                  </a:lnTo>
                  <a:lnTo>
                    <a:pt x="13222" y="14"/>
                  </a:lnTo>
                  <a:lnTo>
                    <a:pt x="13278" y="24"/>
                  </a:lnTo>
                  <a:lnTo>
                    <a:pt x="13335" y="42"/>
                  </a:lnTo>
                  <a:lnTo>
                    <a:pt x="13391" y="52"/>
                  </a:lnTo>
                  <a:lnTo>
                    <a:pt x="13448" y="73"/>
                  </a:lnTo>
                  <a:lnTo>
                    <a:pt x="13504" y="97"/>
                  </a:lnTo>
                  <a:lnTo>
                    <a:pt x="13557" y="118"/>
                  </a:lnTo>
                  <a:lnTo>
                    <a:pt x="13606" y="142"/>
                  </a:lnTo>
                  <a:lnTo>
                    <a:pt x="13656" y="173"/>
                  </a:lnTo>
                  <a:lnTo>
                    <a:pt x="13709" y="201"/>
                  </a:lnTo>
                  <a:lnTo>
                    <a:pt x="13754" y="236"/>
                  </a:lnTo>
                  <a:lnTo>
                    <a:pt x="13800" y="270"/>
                  </a:lnTo>
                  <a:lnTo>
                    <a:pt x="13885" y="346"/>
                  </a:lnTo>
                  <a:lnTo>
                    <a:pt x="13927" y="391"/>
                  </a:lnTo>
                  <a:lnTo>
                    <a:pt x="13959" y="433"/>
                  </a:lnTo>
                  <a:lnTo>
                    <a:pt x="14001" y="475"/>
                  </a:lnTo>
                  <a:lnTo>
                    <a:pt x="14030" y="523"/>
                  </a:lnTo>
                  <a:lnTo>
                    <a:pt x="14065" y="572"/>
                  </a:lnTo>
                  <a:lnTo>
                    <a:pt x="14090" y="620"/>
                  </a:lnTo>
                  <a:lnTo>
                    <a:pt x="14118" y="672"/>
                  </a:lnTo>
                  <a:lnTo>
                    <a:pt x="14142" y="724"/>
                  </a:lnTo>
                  <a:lnTo>
                    <a:pt x="14164" y="776"/>
                  </a:lnTo>
                  <a:lnTo>
                    <a:pt x="14199" y="887"/>
                  </a:lnTo>
                  <a:lnTo>
                    <a:pt x="14213" y="946"/>
                  </a:lnTo>
                  <a:lnTo>
                    <a:pt x="14220" y="1001"/>
                  </a:lnTo>
                  <a:lnTo>
                    <a:pt x="14231" y="1060"/>
                  </a:lnTo>
                  <a:lnTo>
                    <a:pt x="14234" y="1122"/>
                  </a:lnTo>
                  <a:lnTo>
                    <a:pt x="14238" y="1181"/>
                  </a:lnTo>
                  <a:lnTo>
                    <a:pt x="14238" y="3831"/>
                  </a:lnTo>
                  <a:lnTo>
                    <a:pt x="14245" y="3890"/>
                  </a:lnTo>
                  <a:lnTo>
                    <a:pt x="14248" y="3945"/>
                  </a:lnTo>
                  <a:lnTo>
                    <a:pt x="14262" y="3997"/>
                  </a:lnTo>
                  <a:lnTo>
                    <a:pt x="14269" y="4049"/>
                  </a:lnTo>
                  <a:lnTo>
                    <a:pt x="14284" y="4098"/>
                  </a:lnTo>
                  <a:lnTo>
                    <a:pt x="14301" y="4143"/>
                  </a:lnTo>
                  <a:lnTo>
                    <a:pt x="14322" y="4188"/>
                  </a:lnTo>
                  <a:lnTo>
                    <a:pt x="14340" y="4226"/>
                  </a:lnTo>
                  <a:lnTo>
                    <a:pt x="14365" y="4264"/>
                  </a:lnTo>
                  <a:lnTo>
                    <a:pt x="14386" y="4299"/>
                  </a:lnTo>
                  <a:lnTo>
                    <a:pt x="14418" y="4330"/>
                  </a:lnTo>
                  <a:lnTo>
                    <a:pt x="14442" y="4361"/>
                  </a:lnTo>
                  <a:lnTo>
                    <a:pt x="14478" y="4389"/>
                  </a:lnTo>
                  <a:lnTo>
                    <a:pt x="14509" y="4413"/>
                  </a:lnTo>
                  <a:lnTo>
                    <a:pt x="14545" y="4434"/>
                  </a:lnTo>
                  <a:lnTo>
                    <a:pt x="14580" y="4451"/>
                  </a:lnTo>
                  <a:lnTo>
                    <a:pt x="14619" y="4468"/>
                  </a:lnTo>
                  <a:lnTo>
                    <a:pt x="14658" y="4482"/>
                  </a:lnTo>
                  <a:lnTo>
                    <a:pt x="14696" y="4489"/>
                  </a:lnTo>
                  <a:lnTo>
                    <a:pt x="14739" y="4499"/>
                  </a:lnTo>
                  <a:lnTo>
                    <a:pt x="14785" y="4503"/>
                  </a:lnTo>
                  <a:lnTo>
                    <a:pt x="14830" y="4503"/>
                  </a:lnTo>
                  <a:lnTo>
                    <a:pt x="14876" y="4499"/>
                  </a:lnTo>
                  <a:lnTo>
                    <a:pt x="14922" y="4492"/>
                  </a:lnTo>
                  <a:lnTo>
                    <a:pt x="14971" y="4486"/>
                  </a:lnTo>
                  <a:lnTo>
                    <a:pt x="15017" y="4472"/>
                  </a:lnTo>
                  <a:lnTo>
                    <a:pt x="15070" y="4461"/>
                  </a:lnTo>
                  <a:lnTo>
                    <a:pt x="15123" y="4437"/>
                  </a:lnTo>
                  <a:lnTo>
                    <a:pt x="15176" y="4416"/>
                  </a:lnTo>
                  <a:lnTo>
                    <a:pt x="15229" y="4392"/>
                  </a:lnTo>
                  <a:lnTo>
                    <a:pt x="15278" y="4364"/>
                  </a:lnTo>
                  <a:lnTo>
                    <a:pt x="17564" y="3069"/>
                  </a:lnTo>
                  <a:lnTo>
                    <a:pt x="17617" y="3041"/>
                  </a:lnTo>
                  <a:lnTo>
                    <a:pt x="17674" y="3013"/>
                  </a:lnTo>
                  <a:lnTo>
                    <a:pt x="17730" y="2989"/>
                  </a:lnTo>
                  <a:lnTo>
                    <a:pt x="17787" y="2972"/>
                  </a:lnTo>
                  <a:lnTo>
                    <a:pt x="17843" y="2955"/>
                  </a:lnTo>
                  <a:lnTo>
                    <a:pt x="17899" y="2937"/>
                  </a:lnTo>
                  <a:lnTo>
                    <a:pt x="17963" y="2930"/>
                  </a:lnTo>
                  <a:lnTo>
                    <a:pt x="18019" y="2920"/>
                  </a:lnTo>
                  <a:lnTo>
                    <a:pt x="18076" y="2913"/>
                  </a:lnTo>
                  <a:lnTo>
                    <a:pt x="18249" y="2913"/>
                  </a:lnTo>
                  <a:lnTo>
                    <a:pt x="18309" y="2920"/>
                  </a:lnTo>
                  <a:lnTo>
                    <a:pt x="18365" y="2930"/>
                  </a:lnTo>
                  <a:lnTo>
                    <a:pt x="18422" y="2937"/>
                  </a:lnTo>
                  <a:lnTo>
                    <a:pt x="18478" y="2951"/>
                  </a:lnTo>
                  <a:lnTo>
                    <a:pt x="18531" y="2968"/>
                  </a:lnTo>
                  <a:lnTo>
                    <a:pt x="18587" y="2986"/>
                  </a:lnTo>
                  <a:lnTo>
                    <a:pt x="18640" y="3007"/>
                  </a:lnTo>
                  <a:lnTo>
                    <a:pt x="18693" y="3031"/>
                  </a:lnTo>
                  <a:lnTo>
                    <a:pt x="18746" y="3059"/>
                  </a:lnTo>
                  <a:lnTo>
                    <a:pt x="18795" y="3083"/>
                  </a:lnTo>
                  <a:lnTo>
                    <a:pt x="18845" y="3117"/>
                  </a:lnTo>
                  <a:lnTo>
                    <a:pt x="18894" y="3149"/>
                  </a:lnTo>
                  <a:lnTo>
                    <a:pt x="18940" y="3187"/>
                  </a:lnTo>
                  <a:lnTo>
                    <a:pt x="18986" y="3225"/>
                  </a:lnTo>
                  <a:lnTo>
                    <a:pt x="19028" y="3263"/>
                  </a:lnTo>
                  <a:lnTo>
                    <a:pt x="19067" y="3304"/>
                  </a:lnTo>
                  <a:lnTo>
                    <a:pt x="19106" y="3353"/>
                  </a:lnTo>
                  <a:lnTo>
                    <a:pt x="19141" y="3398"/>
                  </a:lnTo>
                  <a:lnTo>
                    <a:pt x="19176" y="3446"/>
                  </a:lnTo>
                  <a:lnTo>
                    <a:pt x="19212" y="3498"/>
                  </a:lnTo>
                  <a:lnTo>
                    <a:pt x="21445" y="7298"/>
                  </a:lnTo>
                  <a:lnTo>
                    <a:pt x="21473" y="7354"/>
                  </a:lnTo>
                  <a:lnTo>
                    <a:pt x="21501" y="7406"/>
                  </a:lnTo>
                  <a:lnTo>
                    <a:pt x="21522" y="7461"/>
                  </a:lnTo>
                  <a:lnTo>
                    <a:pt x="21544" y="7516"/>
                  </a:lnTo>
                  <a:lnTo>
                    <a:pt x="21561" y="7572"/>
                  </a:lnTo>
                  <a:lnTo>
                    <a:pt x="21575" y="7631"/>
                  </a:lnTo>
                  <a:lnTo>
                    <a:pt x="21589" y="7686"/>
                  </a:lnTo>
                  <a:lnTo>
                    <a:pt x="21596" y="7742"/>
                  </a:lnTo>
                  <a:lnTo>
                    <a:pt x="21600" y="7804"/>
                  </a:lnTo>
                  <a:lnTo>
                    <a:pt x="21600" y="7974"/>
                  </a:lnTo>
                  <a:lnTo>
                    <a:pt x="21596" y="8029"/>
                  </a:lnTo>
                  <a:lnTo>
                    <a:pt x="21589" y="8084"/>
                  </a:lnTo>
                  <a:lnTo>
                    <a:pt x="21575" y="8140"/>
                  </a:lnTo>
                  <a:lnTo>
                    <a:pt x="21561" y="8195"/>
                  </a:lnTo>
                  <a:lnTo>
                    <a:pt x="21544" y="8251"/>
                  </a:lnTo>
                  <a:lnTo>
                    <a:pt x="21526" y="8303"/>
                  </a:lnTo>
                  <a:lnTo>
                    <a:pt x="21505" y="8358"/>
                  </a:lnTo>
                  <a:lnTo>
                    <a:pt x="21480" y="8410"/>
                  </a:lnTo>
                  <a:lnTo>
                    <a:pt x="21452" y="8462"/>
                  </a:lnTo>
                  <a:lnTo>
                    <a:pt x="21427" y="8507"/>
                  </a:lnTo>
                  <a:lnTo>
                    <a:pt x="21392" y="8555"/>
                  </a:lnTo>
                  <a:lnTo>
                    <a:pt x="21360" y="8601"/>
                  </a:lnTo>
                  <a:lnTo>
                    <a:pt x="21321" y="8649"/>
                  </a:lnTo>
                  <a:lnTo>
                    <a:pt x="21283" y="8691"/>
                  </a:lnTo>
                  <a:lnTo>
                    <a:pt x="21244" y="8736"/>
                  </a:lnTo>
                  <a:lnTo>
                    <a:pt x="21201" y="8774"/>
                  </a:lnTo>
                  <a:lnTo>
                    <a:pt x="21152" y="8812"/>
                  </a:lnTo>
                  <a:lnTo>
                    <a:pt x="21106" y="8850"/>
                  </a:lnTo>
                  <a:lnTo>
                    <a:pt x="21057" y="8881"/>
                  </a:lnTo>
                  <a:lnTo>
                    <a:pt x="21004" y="8912"/>
                  </a:lnTo>
                  <a:lnTo>
                    <a:pt x="18714" y="10208"/>
                  </a:lnTo>
                  <a:lnTo>
                    <a:pt x="18661" y="10239"/>
                  </a:lnTo>
                  <a:lnTo>
                    <a:pt x="18616" y="10274"/>
                  </a:lnTo>
                  <a:lnTo>
                    <a:pt x="18570" y="10301"/>
                  </a:lnTo>
                  <a:lnTo>
                    <a:pt x="18527" y="10336"/>
                  </a:lnTo>
                  <a:lnTo>
                    <a:pt x="18489" y="10374"/>
                  </a:lnTo>
                  <a:lnTo>
                    <a:pt x="18453" y="10409"/>
                  </a:lnTo>
                  <a:lnTo>
                    <a:pt x="18422" y="10447"/>
                  </a:lnTo>
                  <a:lnTo>
                    <a:pt x="18393" y="10481"/>
                  </a:lnTo>
                  <a:lnTo>
                    <a:pt x="18372" y="10519"/>
                  </a:lnTo>
                  <a:lnTo>
                    <a:pt x="18347" y="10558"/>
                  </a:lnTo>
                  <a:lnTo>
                    <a:pt x="18326" y="10599"/>
                  </a:lnTo>
                  <a:lnTo>
                    <a:pt x="18312" y="10641"/>
                  </a:lnTo>
                  <a:lnTo>
                    <a:pt x="18302" y="10679"/>
                  </a:lnTo>
                  <a:lnTo>
                    <a:pt x="18291" y="10717"/>
                  </a:lnTo>
                  <a:lnTo>
                    <a:pt x="18288" y="10758"/>
                  </a:lnTo>
                  <a:lnTo>
                    <a:pt x="18288" y="10842"/>
                  </a:lnTo>
                  <a:lnTo>
                    <a:pt x="18291" y="10880"/>
                  </a:lnTo>
                  <a:lnTo>
                    <a:pt x="18302" y="10918"/>
                  </a:lnTo>
                  <a:lnTo>
                    <a:pt x="18312" y="10959"/>
                  </a:lnTo>
                  <a:lnTo>
                    <a:pt x="18326" y="11001"/>
                  </a:lnTo>
                  <a:lnTo>
                    <a:pt x="18347" y="11039"/>
                  </a:lnTo>
                  <a:lnTo>
                    <a:pt x="18372" y="11077"/>
                  </a:lnTo>
                  <a:lnTo>
                    <a:pt x="18397" y="11115"/>
                  </a:lnTo>
                  <a:lnTo>
                    <a:pt x="18422" y="11153"/>
                  </a:lnTo>
                  <a:lnTo>
                    <a:pt x="18453" y="11188"/>
                  </a:lnTo>
                  <a:lnTo>
                    <a:pt x="18489" y="11226"/>
                  </a:lnTo>
                  <a:lnTo>
                    <a:pt x="18527" y="11261"/>
                  </a:lnTo>
                  <a:lnTo>
                    <a:pt x="18570" y="11295"/>
                  </a:lnTo>
                  <a:lnTo>
                    <a:pt x="18616" y="11330"/>
                  </a:lnTo>
                  <a:lnTo>
                    <a:pt x="18665" y="11358"/>
                  </a:lnTo>
                  <a:lnTo>
                    <a:pt x="18714" y="11389"/>
                  </a:lnTo>
                  <a:lnTo>
                    <a:pt x="21004" y="12684"/>
                  </a:lnTo>
                  <a:lnTo>
                    <a:pt x="21057" y="12719"/>
                  </a:lnTo>
                  <a:lnTo>
                    <a:pt x="21106" y="12754"/>
                  </a:lnTo>
                  <a:lnTo>
                    <a:pt x="21152" y="12785"/>
                  </a:lnTo>
                  <a:lnTo>
                    <a:pt x="21201" y="12826"/>
                  </a:lnTo>
                  <a:lnTo>
                    <a:pt x="21244" y="12864"/>
                  </a:lnTo>
                  <a:lnTo>
                    <a:pt x="21283" y="12906"/>
                  </a:lnTo>
                  <a:lnTo>
                    <a:pt x="21321" y="12948"/>
                  </a:lnTo>
                  <a:lnTo>
                    <a:pt x="21360" y="12996"/>
                  </a:lnTo>
                  <a:lnTo>
                    <a:pt x="21392" y="13041"/>
                  </a:lnTo>
                  <a:lnTo>
                    <a:pt x="21427" y="13090"/>
                  </a:lnTo>
                  <a:lnTo>
                    <a:pt x="21452" y="13141"/>
                  </a:lnTo>
                  <a:lnTo>
                    <a:pt x="21480" y="13193"/>
                  </a:lnTo>
                  <a:lnTo>
                    <a:pt x="21505" y="13242"/>
                  </a:lnTo>
                  <a:lnTo>
                    <a:pt x="21526" y="13294"/>
                  </a:lnTo>
                  <a:lnTo>
                    <a:pt x="21544" y="13349"/>
                  </a:lnTo>
                  <a:lnTo>
                    <a:pt x="21561" y="13401"/>
                  </a:lnTo>
                  <a:lnTo>
                    <a:pt x="21575" y="13457"/>
                  </a:lnTo>
                  <a:lnTo>
                    <a:pt x="21589" y="13512"/>
                  </a:lnTo>
                  <a:lnTo>
                    <a:pt x="21596" y="13568"/>
                  </a:lnTo>
                  <a:lnTo>
                    <a:pt x="21600" y="13630"/>
                  </a:lnTo>
                  <a:lnTo>
                    <a:pt x="21600" y="13800"/>
                  </a:lnTo>
                  <a:lnTo>
                    <a:pt x="21596" y="13855"/>
                  </a:lnTo>
                  <a:lnTo>
                    <a:pt x="21589" y="13910"/>
                  </a:lnTo>
                  <a:lnTo>
                    <a:pt x="21575" y="13969"/>
                  </a:lnTo>
                  <a:lnTo>
                    <a:pt x="21561" y="14025"/>
                  </a:lnTo>
                  <a:lnTo>
                    <a:pt x="21544" y="14080"/>
                  </a:lnTo>
                  <a:lnTo>
                    <a:pt x="21522" y="14136"/>
                  </a:lnTo>
                  <a:lnTo>
                    <a:pt x="21501" y="14191"/>
                  </a:lnTo>
                  <a:lnTo>
                    <a:pt x="21473" y="14243"/>
                  </a:lnTo>
                  <a:lnTo>
                    <a:pt x="21445" y="14298"/>
                  </a:lnTo>
                  <a:lnTo>
                    <a:pt x="19212" y="18098"/>
                  </a:lnTo>
                  <a:lnTo>
                    <a:pt x="19141" y="18202"/>
                  </a:lnTo>
                  <a:lnTo>
                    <a:pt x="19106" y="18251"/>
                  </a:lnTo>
                  <a:lnTo>
                    <a:pt x="19067" y="18292"/>
                  </a:lnTo>
                  <a:lnTo>
                    <a:pt x="19028" y="18334"/>
                  </a:lnTo>
                  <a:lnTo>
                    <a:pt x="18986" y="18379"/>
                  </a:lnTo>
                  <a:lnTo>
                    <a:pt x="18940" y="18410"/>
                  </a:lnTo>
                  <a:lnTo>
                    <a:pt x="18894" y="18451"/>
                  </a:lnTo>
                  <a:lnTo>
                    <a:pt x="18845" y="18483"/>
                  </a:lnTo>
                  <a:lnTo>
                    <a:pt x="18746" y="18545"/>
                  </a:lnTo>
                  <a:lnTo>
                    <a:pt x="18693" y="18569"/>
                  </a:lnTo>
                  <a:lnTo>
                    <a:pt x="18587" y="18611"/>
                  </a:lnTo>
                  <a:lnTo>
                    <a:pt x="18531" y="18628"/>
                  </a:lnTo>
                  <a:lnTo>
                    <a:pt x="18478" y="18645"/>
                  </a:lnTo>
                  <a:lnTo>
                    <a:pt x="18365" y="18673"/>
                  </a:lnTo>
                  <a:lnTo>
                    <a:pt x="18309" y="18680"/>
                  </a:lnTo>
                  <a:lnTo>
                    <a:pt x="18249" y="18684"/>
                  </a:lnTo>
                  <a:lnTo>
                    <a:pt x="18192" y="18690"/>
                  </a:lnTo>
                  <a:lnTo>
                    <a:pt x="18136" y="18690"/>
                  </a:lnTo>
                  <a:lnTo>
                    <a:pt x="18076" y="18684"/>
                  </a:lnTo>
                  <a:lnTo>
                    <a:pt x="18019" y="18680"/>
                  </a:lnTo>
                  <a:lnTo>
                    <a:pt x="17963" y="18673"/>
                  </a:lnTo>
                  <a:lnTo>
                    <a:pt x="17899" y="18659"/>
                  </a:lnTo>
                  <a:lnTo>
                    <a:pt x="17843" y="18645"/>
                  </a:lnTo>
                  <a:lnTo>
                    <a:pt x="17787" y="18628"/>
                  </a:lnTo>
                  <a:lnTo>
                    <a:pt x="17730" y="18607"/>
                  </a:lnTo>
                  <a:lnTo>
                    <a:pt x="17674" y="18587"/>
                  </a:lnTo>
                  <a:lnTo>
                    <a:pt x="17617" y="18562"/>
                  </a:lnTo>
                  <a:lnTo>
                    <a:pt x="17564" y="18531"/>
                  </a:lnTo>
                  <a:lnTo>
                    <a:pt x="15278" y="17236"/>
                  </a:lnTo>
                  <a:lnTo>
                    <a:pt x="15229" y="17204"/>
                  </a:lnTo>
                  <a:lnTo>
                    <a:pt x="15176" y="17180"/>
                  </a:lnTo>
                  <a:lnTo>
                    <a:pt x="15123" y="17159"/>
                  </a:lnTo>
                  <a:lnTo>
                    <a:pt x="15070" y="17142"/>
                  </a:lnTo>
                  <a:lnTo>
                    <a:pt x="15017" y="17125"/>
                  </a:lnTo>
                  <a:lnTo>
                    <a:pt x="14971" y="17111"/>
                  </a:lnTo>
                  <a:lnTo>
                    <a:pt x="14922" y="17104"/>
                  </a:lnTo>
                  <a:lnTo>
                    <a:pt x="14876" y="17101"/>
                  </a:lnTo>
                  <a:lnTo>
                    <a:pt x="14830" y="17094"/>
                  </a:lnTo>
                  <a:lnTo>
                    <a:pt x="14785" y="17094"/>
                  </a:lnTo>
                  <a:lnTo>
                    <a:pt x="14739" y="17101"/>
                  </a:lnTo>
                  <a:lnTo>
                    <a:pt x="14696" y="17108"/>
                  </a:lnTo>
                  <a:lnTo>
                    <a:pt x="14658" y="17114"/>
                  </a:lnTo>
                  <a:lnTo>
                    <a:pt x="14619" y="17128"/>
                  </a:lnTo>
                  <a:lnTo>
                    <a:pt x="14580" y="17146"/>
                  </a:lnTo>
                  <a:lnTo>
                    <a:pt x="14545" y="17163"/>
                  </a:lnTo>
                  <a:lnTo>
                    <a:pt x="14509" y="17184"/>
                  </a:lnTo>
                  <a:lnTo>
                    <a:pt x="14478" y="17211"/>
                  </a:lnTo>
                  <a:lnTo>
                    <a:pt x="14442" y="17236"/>
                  </a:lnTo>
                  <a:lnTo>
                    <a:pt x="14418" y="17267"/>
                  </a:lnTo>
                  <a:lnTo>
                    <a:pt x="14386" y="17301"/>
                  </a:lnTo>
                  <a:lnTo>
                    <a:pt x="14365" y="17333"/>
                  </a:lnTo>
                  <a:lnTo>
                    <a:pt x="14340" y="17374"/>
                  </a:lnTo>
                  <a:lnTo>
                    <a:pt x="14322" y="17412"/>
                  </a:lnTo>
                  <a:lnTo>
                    <a:pt x="14301" y="17457"/>
                  </a:lnTo>
                  <a:lnTo>
                    <a:pt x="14284" y="17502"/>
                  </a:lnTo>
                  <a:lnTo>
                    <a:pt x="14269" y="17547"/>
                  </a:lnTo>
                  <a:lnTo>
                    <a:pt x="14262" y="17599"/>
                  </a:lnTo>
                  <a:lnTo>
                    <a:pt x="14248" y="17655"/>
                  </a:lnTo>
                  <a:lnTo>
                    <a:pt x="14245" y="17707"/>
                  </a:lnTo>
                  <a:lnTo>
                    <a:pt x="14238" y="17766"/>
                  </a:lnTo>
                  <a:lnTo>
                    <a:pt x="14238" y="20415"/>
                  </a:lnTo>
                  <a:lnTo>
                    <a:pt x="14234" y="20481"/>
                  </a:lnTo>
                  <a:lnTo>
                    <a:pt x="14231" y="20537"/>
                  </a:lnTo>
                  <a:lnTo>
                    <a:pt x="14220" y="20596"/>
                  </a:lnTo>
                  <a:lnTo>
                    <a:pt x="14213" y="20654"/>
                  </a:lnTo>
                  <a:lnTo>
                    <a:pt x="14199" y="20710"/>
                  </a:lnTo>
                  <a:lnTo>
                    <a:pt x="14164" y="20821"/>
                  </a:lnTo>
                  <a:lnTo>
                    <a:pt x="14142" y="20876"/>
                  </a:lnTo>
                  <a:lnTo>
                    <a:pt x="14118" y="20928"/>
                  </a:lnTo>
                  <a:lnTo>
                    <a:pt x="14090" y="20980"/>
                  </a:lnTo>
                  <a:lnTo>
                    <a:pt x="14065" y="21028"/>
                  </a:lnTo>
                  <a:lnTo>
                    <a:pt x="14030" y="21074"/>
                  </a:lnTo>
                  <a:lnTo>
                    <a:pt x="14001" y="21122"/>
                  </a:lnTo>
                  <a:lnTo>
                    <a:pt x="13959" y="21167"/>
                  </a:lnTo>
                  <a:lnTo>
                    <a:pt x="13927" y="21212"/>
                  </a:lnTo>
                  <a:lnTo>
                    <a:pt x="13885" y="21250"/>
                  </a:lnTo>
                  <a:lnTo>
                    <a:pt x="13843" y="21292"/>
                  </a:lnTo>
                  <a:lnTo>
                    <a:pt x="13800" y="21326"/>
                  </a:lnTo>
                  <a:lnTo>
                    <a:pt x="13754" y="21364"/>
                  </a:lnTo>
                  <a:lnTo>
                    <a:pt x="13709" y="21396"/>
                  </a:lnTo>
                  <a:lnTo>
                    <a:pt x="13656" y="21423"/>
                  </a:lnTo>
                  <a:lnTo>
                    <a:pt x="13606" y="21455"/>
                  </a:lnTo>
                  <a:lnTo>
                    <a:pt x="13557" y="21479"/>
                  </a:lnTo>
                  <a:lnTo>
                    <a:pt x="13504" y="21506"/>
                  </a:lnTo>
                  <a:lnTo>
                    <a:pt x="13448" y="21527"/>
                  </a:lnTo>
                  <a:lnTo>
                    <a:pt x="13335" y="21562"/>
                  </a:lnTo>
                  <a:lnTo>
                    <a:pt x="13278" y="21576"/>
                  </a:lnTo>
                  <a:lnTo>
                    <a:pt x="13222" y="21583"/>
                  </a:lnTo>
                  <a:lnTo>
                    <a:pt x="13158" y="21593"/>
                  </a:lnTo>
                  <a:lnTo>
                    <a:pt x="13098" y="21597"/>
                  </a:lnTo>
                  <a:lnTo>
                    <a:pt x="13038" y="21600"/>
                  </a:lnTo>
                  <a:lnTo>
                    <a:pt x="8565" y="21600"/>
                  </a:lnTo>
                  <a:lnTo>
                    <a:pt x="8505" y="21597"/>
                  </a:lnTo>
                  <a:lnTo>
                    <a:pt x="8445" y="21593"/>
                  </a:lnTo>
                  <a:lnTo>
                    <a:pt x="8385" y="21583"/>
                  </a:lnTo>
                  <a:lnTo>
                    <a:pt x="8325" y="21576"/>
                  </a:lnTo>
                  <a:lnTo>
                    <a:pt x="8265" y="21562"/>
                  </a:lnTo>
                  <a:lnTo>
                    <a:pt x="8152" y="21527"/>
                  </a:lnTo>
                  <a:lnTo>
                    <a:pt x="8100" y="21506"/>
                  </a:lnTo>
                  <a:lnTo>
                    <a:pt x="8050" y="21479"/>
                  </a:lnTo>
                  <a:lnTo>
                    <a:pt x="7997" y="21455"/>
                  </a:lnTo>
                  <a:lnTo>
                    <a:pt x="7944" y="21423"/>
                  </a:lnTo>
                  <a:lnTo>
                    <a:pt x="7895" y="21396"/>
                  </a:lnTo>
                  <a:lnTo>
                    <a:pt x="7849" y="21364"/>
                  </a:lnTo>
                  <a:lnTo>
                    <a:pt x="7803" y="21326"/>
                  </a:lnTo>
                  <a:lnTo>
                    <a:pt x="7761" y="21292"/>
                  </a:lnTo>
                  <a:lnTo>
                    <a:pt x="7719" y="21250"/>
                  </a:lnTo>
                  <a:lnTo>
                    <a:pt x="7680" y="21212"/>
                  </a:lnTo>
                  <a:lnTo>
                    <a:pt x="7641" y="21167"/>
                  </a:lnTo>
                  <a:lnTo>
                    <a:pt x="7606" y="21122"/>
                  </a:lnTo>
                  <a:lnTo>
                    <a:pt x="7570" y="21074"/>
                  </a:lnTo>
                  <a:lnTo>
                    <a:pt x="7539" y="21028"/>
                  </a:lnTo>
                  <a:lnTo>
                    <a:pt x="7507" y="20980"/>
                  </a:lnTo>
                  <a:lnTo>
                    <a:pt x="7482" y="20928"/>
                  </a:lnTo>
                  <a:lnTo>
                    <a:pt x="7461" y="20876"/>
                  </a:lnTo>
                  <a:lnTo>
                    <a:pt x="7440" y="20821"/>
                  </a:lnTo>
                  <a:lnTo>
                    <a:pt x="7419" y="20765"/>
                  </a:lnTo>
                  <a:lnTo>
                    <a:pt x="7405" y="20710"/>
                  </a:lnTo>
                  <a:lnTo>
                    <a:pt x="7390" y="20654"/>
                  </a:lnTo>
                  <a:lnTo>
                    <a:pt x="7376" y="20596"/>
                  </a:lnTo>
                  <a:lnTo>
                    <a:pt x="7369" y="20537"/>
                  </a:lnTo>
                  <a:lnTo>
                    <a:pt x="7366" y="20481"/>
                  </a:lnTo>
                  <a:lnTo>
                    <a:pt x="7366" y="17766"/>
                  </a:lnTo>
                  <a:lnTo>
                    <a:pt x="7362" y="17710"/>
                  </a:lnTo>
                  <a:lnTo>
                    <a:pt x="7352" y="17655"/>
                  </a:lnTo>
                  <a:lnTo>
                    <a:pt x="7345" y="17599"/>
                  </a:lnTo>
                  <a:lnTo>
                    <a:pt x="7331" y="17551"/>
                  </a:lnTo>
                  <a:lnTo>
                    <a:pt x="7316" y="17502"/>
                  </a:lnTo>
                  <a:lnTo>
                    <a:pt x="7299" y="17457"/>
                  </a:lnTo>
                  <a:lnTo>
                    <a:pt x="7281" y="17416"/>
                  </a:lnTo>
                  <a:lnTo>
                    <a:pt x="7260" y="17374"/>
                  </a:lnTo>
                  <a:lnTo>
                    <a:pt x="7239" y="17333"/>
                  </a:lnTo>
                  <a:lnTo>
                    <a:pt x="7214" y="17301"/>
                  </a:lnTo>
                  <a:lnTo>
                    <a:pt x="7186" y="17267"/>
                  </a:lnTo>
                  <a:lnTo>
                    <a:pt x="7158" y="17236"/>
                  </a:lnTo>
                  <a:lnTo>
                    <a:pt x="7126" y="17211"/>
                  </a:lnTo>
                  <a:lnTo>
                    <a:pt x="7091" y="17184"/>
                  </a:lnTo>
                  <a:lnTo>
                    <a:pt x="7059" y="17163"/>
                  </a:lnTo>
                  <a:lnTo>
                    <a:pt x="7020" y="17146"/>
                  </a:lnTo>
                  <a:lnTo>
                    <a:pt x="6981" y="17128"/>
                  </a:lnTo>
                  <a:lnTo>
                    <a:pt x="6942" y="17114"/>
                  </a:lnTo>
                  <a:lnTo>
                    <a:pt x="6904" y="17108"/>
                  </a:lnTo>
                  <a:lnTo>
                    <a:pt x="6861" y="17101"/>
                  </a:lnTo>
                  <a:lnTo>
                    <a:pt x="6815" y="17094"/>
                  </a:lnTo>
                  <a:lnTo>
                    <a:pt x="6773" y="17094"/>
                  </a:lnTo>
                  <a:lnTo>
                    <a:pt x="6724" y="17101"/>
                  </a:lnTo>
                  <a:lnTo>
                    <a:pt x="6678" y="17104"/>
                  </a:lnTo>
                  <a:lnTo>
                    <a:pt x="6629" y="17111"/>
                  </a:lnTo>
                  <a:lnTo>
                    <a:pt x="6583" y="17125"/>
                  </a:lnTo>
                  <a:lnTo>
                    <a:pt x="6530" y="17142"/>
                  </a:lnTo>
                  <a:lnTo>
                    <a:pt x="6480" y="17159"/>
                  </a:lnTo>
                  <a:lnTo>
                    <a:pt x="6427" y="17180"/>
                  </a:lnTo>
                  <a:lnTo>
                    <a:pt x="6378" y="17204"/>
                  </a:lnTo>
                  <a:lnTo>
                    <a:pt x="6322" y="17236"/>
                  </a:lnTo>
                  <a:lnTo>
                    <a:pt x="4036" y="18531"/>
                  </a:lnTo>
                  <a:lnTo>
                    <a:pt x="3983" y="18562"/>
                  </a:lnTo>
                  <a:lnTo>
                    <a:pt x="3926" y="18587"/>
                  </a:lnTo>
                  <a:lnTo>
                    <a:pt x="3870" y="18607"/>
                  </a:lnTo>
                  <a:lnTo>
                    <a:pt x="3813" y="18628"/>
                  </a:lnTo>
                  <a:lnTo>
                    <a:pt x="3757" y="18645"/>
                  </a:lnTo>
                  <a:lnTo>
                    <a:pt x="3701" y="18659"/>
                  </a:lnTo>
                  <a:lnTo>
                    <a:pt x="3644" y="18673"/>
                  </a:lnTo>
                  <a:lnTo>
                    <a:pt x="3588" y="18680"/>
                  </a:lnTo>
                  <a:lnTo>
                    <a:pt x="3524" y="18684"/>
                  </a:lnTo>
                  <a:lnTo>
                    <a:pt x="3468" y="18690"/>
                  </a:lnTo>
                  <a:lnTo>
                    <a:pt x="3408" y="18690"/>
                  </a:lnTo>
                  <a:lnTo>
                    <a:pt x="3351" y="18684"/>
                  </a:lnTo>
                  <a:lnTo>
                    <a:pt x="3295" y="18680"/>
                  </a:lnTo>
                  <a:lnTo>
                    <a:pt x="3238" y="18673"/>
                  </a:lnTo>
                  <a:lnTo>
                    <a:pt x="3182" y="18659"/>
                  </a:lnTo>
                  <a:lnTo>
                    <a:pt x="3126" y="18645"/>
                  </a:lnTo>
                  <a:lnTo>
                    <a:pt x="3069" y="18628"/>
                  </a:lnTo>
                  <a:lnTo>
                    <a:pt x="3016" y="18611"/>
                  </a:lnTo>
                  <a:lnTo>
                    <a:pt x="2960" y="18590"/>
                  </a:lnTo>
                  <a:lnTo>
                    <a:pt x="2907" y="18569"/>
                  </a:lnTo>
                  <a:lnTo>
                    <a:pt x="2854" y="18545"/>
                  </a:lnTo>
                  <a:lnTo>
                    <a:pt x="2808" y="18514"/>
                  </a:lnTo>
                  <a:lnTo>
                    <a:pt x="2755" y="18483"/>
                  </a:lnTo>
                  <a:lnTo>
                    <a:pt x="2706" y="18451"/>
                  </a:lnTo>
                  <a:lnTo>
                    <a:pt x="2663" y="18410"/>
                  </a:lnTo>
                  <a:lnTo>
                    <a:pt x="2621" y="18379"/>
                  </a:lnTo>
                  <a:lnTo>
                    <a:pt x="2575" y="18334"/>
                  </a:lnTo>
                  <a:lnTo>
                    <a:pt x="2533" y="18292"/>
                  </a:lnTo>
                  <a:lnTo>
                    <a:pt x="2498" y="18251"/>
                  </a:lnTo>
                  <a:lnTo>
                    <a:pt x="2459" y="18202"/>
                  </a:lnTo>
                  <a:lnTo>
                    <a:pt x="2424" y="18150"/>
                  </a:lnTo>
                  <a:lnTo>
                    <a:pt x="2392" y="18098"/>
                  </a:lnTo>
                  <a:lnTo>
                    <a:pt x="159" y="14298"/>
                  </a:lnTo>
                  <a:lnTo>
                    <a:pt x="131" y="14243"/>
                  </a:lnTo>
                  <a:lnTo>
                    <a:pt x="102" y="14191"/>
                  </a:lnTo>
                  <a:lnTo>
                    <a:pt x="78" y="14136"/>
                  </a:lnTo>
                  <a:lnTo>
                    <a:pt x="42" y="14025"/>
                  </a:lnTo>
                  <a:lnTo>
                    <a:pt x="28" y="13969"/>
                  </a:lnTo>
                  <a:lnTo>
                    <a:pt x="18" y="13910"/>
                  </a:lnTo>
                  <a:lnTo>
                    <a:pt x="7" y="13855"/>
                  </a:lnTo>
                  <a:lnTo>
                    <a:pt x="4" y="13800"/>
                  </a:lnTo>
                  <a:lnTo>
                    <a:pt x="0" y="13741"/>
                  </a:lnTo>
                  <a:lnTo>
                    <a:pt x="0" y="13685"/>
                  </a:lnTo>
                  <a:lnTo>
                    <a:pt x="4" y="13630"/>
                  </a:lnTo>
                  <a:lnTo>
                    <a:pt x="7" y="13568"/>
                  </a:lnTo>
                  <a:lnTo>
                    <a:pt x="18" y="13512"/>
                  </a:lnTo>
                  <a:lnTo>
                    <a:pt x="25" y="13457"/>
                  </a:lnTo>
                  <a:lnTo>
                    <a:pt x="39" y="13401"/>
                  </a:lnTo>
                  <a:lnTo>
                    <a:pt x="56" y="13349"/>
                  </a:lnTo>
                  <a:lnTo>
                    <a:pt x="78" y="13294"/>
                  </a:lnTo>
                  <a:lnTo>
                    <a:pt x="99" y="13242"/>
                  </a:lnTo>
                  <a:lnTo>
                    <a:pt x="120" y="13193"/>
                  </a:lnTo>
                  <a:lnTo>
                    <a:pt x="148" y="13141"/>
                  </a:lnTo>
                  <a:lnTo>
                    <a:pt x="176" y="13090"/>
                  </a:lnTo>
                  <a:lnTo>
                    <a:pt x="208" y="13041"/>
                  </a:lnTo>
                  <a:lnTo>
                    <a:pt x="243" y="12996"/>
                  </a:lnTo>
                  <a:lnTo>
                    <a:pt x="279" y="12948"/>
                  </a:lnTo>
                  <a:lnTo>
                    <a:pt x="317" y="12906"/>
                  </a:lnTo>
                  <a:lnTo>
                    <a:pt x="360" y="12864"/>
                  </a:lnTo>
                  <a:lnTo>
                    <a:pt x="402" y="12826"/>
                  </a:lnTo>
                  <a:lnTo>
                    <a:pt x="448" y="12785"/>
                  </a:lnTo>
                  <a:lnTo>
                    <a:pt x="494" y="12754"/>
                  </a:lnTo>
                  <a:lnTo>
                    <a:pt x="547" y="12719"/>
                  </a:lnTo>
                  <a:lnTo>
                    <a:pt x="600" y="12684"/>
                  </a:lnTo>
                  <a:lnTo>
                    <a:pt x="2886" y="11389"/>
                  </a:lnTo>
                  <a:lnTo>
                    <a:pt x="2939" y="11358"/>
                  </a:lnTo>
                  <a:lnTo>
                    <a:pt x="2984" y="11330"/>
                  </a:lnTo>
                  <a:lnTo>
                    <a:pt x="3030" y="11295"/>
                  </a:lnTo>
                  <a:lnTo>
                    <a:pt x="3073" y="11261"/>
                  </a:lnTo>
                  <a:lnTo>
                    <a:pt x="3111" y="11226"/>
                  </a:lnTo>
                  <a:lnTo>
                    <a:pt x="3147" y="11188"/>
                  </a:lnTo>
                  <a:lnTo>
                    <a:pt x="3178" y="11153"/>
                  </a:lnTo>
                  <a:lnTo>
                    <a:pt x="3235" y="11077"/>
                  </a:lnTo>
                  <a:lnTo>
                    <a:pt x="3256" y="11039"/>
                  </a:lnTo>
                  <a:lnTo>
                    <a:pt x="3274" y="11001"/>
                  </a:lnTo>
                  <a:lnTo>
                    <a:pt x="3284" y="10959"/>
                  </a:lnTo>
                  <a:lnTo>
                    <a:pt x="3298" y="10918"/>
                  </a:lnTo>
                  <a:lnTo>
                    <a:pt x="3309" y="10880"/>
                  </a:lnTo>
                  <a:lnTo>
                    <a:pt x="3312" y="10842"/>
                  </a:lnTo>
                  <a:lnTo>
                    <a:pt x="3312" y="10758"/>
                  </a:lnTo>
                  <a:lnTo>
                    <a:pt x="3309" y="10717"/>
                  </a:lnTo>
                  <a:lnTo>
                    <a:pt x="3298" y="10679"/>
                  </a:lnTo>
                  <a:lnTo>
                    <a:pt x="3284" y="10641"/>
                  </a:lnTo>
                  <a:lnTo>
                    <a:pt x="3274" y="10599"/>
                  </a:lnTo>
                  <a:lnTo>
                    <a:pt x="3256" y="10558"/>
                  </a:lnTo>
                  <a:lnTo>
                    <a:pt x="3235" y="10519"/>
                  </a:lnTo>
                  <a:lnTo>
                    <a:pt x="3207" y="10481"/>
                  </a:lnTo>
                  <a:lnTo>
                    <a:pt x="3178" y="10447"/>
                  </a:lnTo>
                  <a:lnTo>
                    <a:pt x="3147" y="10409"/>
                  </a:lnTo>
                  <a:lnTo>
                    <a:pt x="3111" y="10374"/>
                  </a:lnTo>
                  <a:lnTo>
                    <a:pt x="3073" y="10336"/>
                  </a:lnTo>
                  <a:lnTo>
                    <a:pt x="3030" y="10301"/>
                  </a:lnTo>
                  <a:lnTo>
                    <a:pt x="2984" y="10274"/>
                  </a:lnTo>
                  <a:lnTo>
                    <a:pt x="2939" y="10239"/>
                  </a:lnTo>
                  <a:lnTo>
                    <a:pt x="2886" y="10208"/>
                  </a:lnTo>
                  <a:lnTo>
                    <a:pt x="600" y="8912"/>
                  </a:lnTo>
                  <a:lnTo>
                    <a:pt x="494" y="8850"/>
                  </a:lnTo>
                  <a:lnTo>
                    <a:pt x="402" y="8774"/>
                  </a:lnTo>
                  <a:lnTo>
                    <a:pt x="360" y="8736"/>
                  </a:lnTo>
                  <a:lnTo>
                    <a:pt x="317" y="8691"/>
                  </a:lnTo>
                  <a:lnTo>
                    <a:pt x="279" y="8649"/>
                  </a:lnTo>
                  <a:lnTo>
                    <a:pt x="243" y="8601"/>
                  </a:lnTo>
                  <a:lnTo>
                    <a:pt x="208" y="8555"/>
                  </a:lnTo>
                  <a:lnTo>
                    <a:pt x="176" y="8507"/>
                  </a:lnTo>
                  <a:lnTo>
                    <a:pt x="148" y="8462"/>
                  </a:lnTo>
                  <a:lnTo>
                    <a:pt x="120" y="8410"/>
                  </a:lnTo>
                  <a:lnTo>
                    <a:pt x="99" y="8358"/>
                  </a:lnTo>
                  <a:lnTo>
                    <a:pt x="78" y="8303"/>
                  </a:lnTo>
                  <a:lnTo>
                    <a:pt x="56" y="8251"/>
                  </a:lnTo>
                  <a:lnTo>
                    <a:pt x="39" y="8195"/>
                  </a:lnTo>
                  <a:lnTo>
                    <a:pt x="25" y="8140"/>
                  </a:lnTo>
                  <a:lnTo>
                    <a:pt x="18" y="8084"/>
                  </a:lnTo>
                  <a:lnTo>
                    <a:pt x="7" y="8029"/>
                  </a:lnTo>
                  <a:lnTo>
                    <a:pt x="4" y="7974"/>
                  </a:lnTo>
                  <a:lnTo>
                    <a:pt x="0" y="7915"/>
                  </a:lnTo>
                  <a:lnTo>
                    <a:pt x="0" y="7859"/>
                  </a:lnTo>
                  <a:lnTo>
                    <a:pt x="4" y="7804"/>
                  </a:lnTo>
                  <a:lnTo>
                    <a:pt x="7" y="7742"/>
                  </a:lnTo>
                  <a:lnTo>
                    <a:pt x="28" y="7631"/>
                  </a:lnTo>
                  <a:lnTo>
                    <a:pt x="42" y="7572"/>
                  </a:lnTo>
                  <a:lnTo>
                    <a:pt x="78" y="7461"/>
                  </a:lnTo>
                  <a:lnTo>
                    <a:pt x="102" y="7406"/>
                  </a:lnTo>
                  <a:lnTo>
                    <a:pt x="131" y="7354"/>
                  </a:lnTo>
                  <a:lnTo>
                    <a:pt x="159" y="7298"/>
                  </a:lnTo>
                  <a:lnTo>
                    <a:pt x="2392" y="3498"/>
                  </a:lnTo>
                  <a:lnTo>
                    <a:pt x="2424" y="3446"/>
                  </a:lnTo>
                  <a:lnTo>
                    <a:pt x="2459" y="3398"/>
                  </a:lnTo>
                  <a:lnTo>
                    <a:pt x="2498" y="3353"/>
                  </a:lnTo>
                  <a:lnTo>
                    <a:pt x="2533" y="3304"/>
                  </a:lnTo>
                  <a:lnTo>
                    <a:pt x="2575" y="3263"/>
                  </a:lnTo>
                  <a:lnTo>
                    <a:pt x="2621" y="3225"/>
                  </a:lnTo>
                  <a:lnTo>
                    <a:pt x="2663" y="3187"/>
                  </a:lnTo>
                  <a:lnTo>
                    <a:pt x="2706" y="3149"/>
                  </a:lnTo>
                  <a:lnTo>
                    <a:pt x="2755" y="3117"/>
                  </a:lnTo>
                  <a:lnTo>
                    <a:pt x="2808" y="3083"/>
                  </a:lnTo>
                  <a:lnTo>
                    <a:pt x="2854" y="3059"/>
                  </a:lnTo>
                  <a:lnTo>
                    <a:pt x="2907" y="3031"/>
                  </a:lnTo>
                  <a:lnTo>
                    <a:pt x="2960" y="3007"/>
                  </a:lnTo>
                  <a:lnTo>
                    <a:pt x="3016" y="2986"/>
                  </a:lnTo>
                  <a:lnTo>
                    <a:pt x="3069" y="2968"/>
                  </a:lnTo>
                  <a:lnTo>
                    <a:pt x="3126" y="2951"/>
                  </a:lnTo>
                  <a:lnTo>
                    <a:pt x="3182" y="2937"/>
                  </a:lnTo>
                  <a:lnTo>
                    <a:pt x="3238" y="2930"/>
                  </a:lnTo>
                  <a:lnTo>
                    <a:pt x="3295" y="2920"/>
                  </a:lnTo>
                  <a:lnTo>
                    <a:pt x="3351" y="2913"/>
                  </a:lnTo>
                  <a:lnTo>
                    <a:pt x="3524" y="2913"/>
                  </a:lnTo>
                  <a:lnTo>
                    <a:pt x="3588" y="2920"/>
                  </a:lnTo>
                  <a:lnTo>
                    <a:pt x="3644" y="2930"/>
                  </a:lnTo>
                  <a:lnTo>
                    <a:pt x="3701" y="2937"/>
                  </a:lnTo>
                  <a:lnTo>
                    <a:pt x="3757" y="2955"/>
                  </a:lnTo>
                  <a:lnTo>
                    <a:pt x="3813" y="2972"/>
                  </a:lnTo>
                  <a:lnTo>
                    <a:pt x="3870" y="2989"/>
                  </a:lnTo>
                  <a:lnTo>
                    <a:pt x="3926" y="3013"/>
                  </a:lnTo>
                  <a:lnTo>
                    <a:pt x="3983" y="3041"/>
                  </a:lnTo>
                  <a:lnTo>
                    <a:pt x="4036" y="3069"/>
                  </a:lnTo>
                  <a:lnTo>
                    <a:pt x="6322" y="4364"/>
                  </a:lnTo>
                  <a:lnTo>
                    <a:pt x="6378" y="4392"/>
                  </a:lnTo>
                  <a:lnTo>
                    <a:pt x="6427" y="4416"/>
                  </a:lnTo>
                  <a:lnTo>
                    <a:pt x="6480" y="4437"/>
                  </a:lnTo>
                  <a:lnTo>
                    <a:pt x="6530" y="4461"/>
                  </a:lnTo>
                  <a:lnTo>
                    <a:pt x="6583" y="4472"/>
                  </a:lnTo>
                  <a:lnTo>
                    <a:pt x="6629" y="4486"/>
                  </a:lnTo>
                  <a:lnTo>
                    <a:pt x="6678" y="4492"/>
                  </a:lnTo>
                  <a:lnTo>
                    <a:pt x="6724" y="4499"/>
                  </a:lnTo>
                  <a:lnTo>
                    <a:pt x="6773" y="4503"/>
                  </a:lnTo>
                  <a:lnTo>
                    <a:pt x="6815" y="4503"/>
                  </a:lnTo>
                  <a:lnTo>
                    <a:pt x="6861" y="4499"/>
                  </a:lnTo>
                  <a:lnTo>
                    <a:pt x="6904" y="4489"/>
                  </a:lnTo>
                  <a:lnTo>
                    <a:pt x="6942" y="4482"/>
                  </a:lnTo>
                  <a:lnTo>
                    <a:pt x="6981" y="4468"/>
                  </a:lnTo>
                  <a:lnTo>
                    <a:pt x="7020" y="4451"/>
                  </a:lnTo>
                  <a:lnTo>
                    <a:pt x="7059" y="4434"/>
                  </a:lnTo>
                  <a:lnTo>
                    <a:pt x="7091" y="4413"/>
                  </a:lnTo>
                  <a:lnTo>
                    <a:pt x="7126" y="4389"/>
                  </a:lnTo>
                  <a:lnTo>
                    <a:pt x="7158" y="4361"/>
                  </a:lnTo>
                  <a:lnTo>
                    <a:pt x="7214" y="4299"/>
                  </a:lnTo>
                  <a:lnTo>
                    <a:pt x="7239" y="4264"/>
                  </a:lnTo>
                  <a:lnTo>
                    <a:pt x="7260" y="4226"/>
                  </a:lnTo>
                  <a:lnTo>
                    <a:pt x="7281" y="4188"/>
                  </a:lnTo>
                  <a:lnTo>
                    <a:pt x="7299" y="4143"/>
                  </a:lnTo>
                  <a:lnTo>
                    <a:pt x="7316" y="4098"/>
                  </a:lnTo>
                  <a:lnTo>
                    <a:pt x="7331" y="4049"/>
                  </a:lnTo>
                  <a:lnTo>
                    <a:pt x="7345" y="3997"/>
                  </a:lnTo>
                  <a:lnTo>
                    <a:pt x="7352" y="3945"/>
                  </a:lnTo>
                  <a:lnTo>
                    <a:pt x="7362" y="3890"/>
                  </a:lnTo>
                  <a:lnTo>
                    <a:pt x="7366" y="3831"/>
                  </a:lnTo>
                  <a:lnTo>
                    <a:pt x="7366" y="1122"/>
                  </a:lnTo>
                  <a:lnTo>
                    <a:pt x="7369" y="1060"/>
                  </a:lnTo>
                  <a:lnTo>
                    <a:pt x="7376" y="1001"/>
                  </a:lnTo>
                  <a:lnTo>
                    <a:pt x="7390" y="946"/>
                  </a:lnTo>
                  <a:lnTo>
                    <a:pt x="7405" y="887"/>
                  </a:lnTo>
                  <a:lnTo>
                    <a:pt x="7419" y="831"/>
                  </a:lnTo>
                  <a:lnTo>
                    <a:pt x="7440" y="776"/>
                  </a:lnTo>
                  <a:lnTo>
                    <a:pt x="7482" y="672"/>
                  </a:lnTo>
                  <a:lnTo>
                    <a:pt x="7507" y="620"/>
                  </a:lnTo>
                  <a:lnTo>
                    <a:pt x="7539" y="572"/>
                  </a:lnTo>
                  <a:lnTo>
                    <a:pt x="7570" y="523"/>
                  </a:lnTo>
                  <a:lnTo>
                    <a:pt x="7606" y="475"/>
                  </a:lnTo>
                  <a:lnTo>
                    <a:pt x="7641" y="433"/>
                  </a:lnTo>
                  <a:lnTo>
                    <a:pt x="7680" y="391"/>
                  </a:lnTo>
                  <a:lnTo>
                    <a:pt x="7719" y="346"/>
                  </a:lnTo>
                  <a:lnTo>
                    <a:pt x="7761" y="308"/>
                  </a:lnTo>
                  <a:lnTo>
                    <a:pt x="7803" y="270"/>
                  </a:lnTo>
                  <a:lnTo>
                    <a:pt x="7849" y="236"/>
                  </a:lnTo>
                  <a:lnTo>
                    <a:pt x="7895" y="201"/>
                  </a:lnTo>
                  <a:lnTo>
                    <a:pt x="7944" y="173"/>
                  </a:lnTo>
                  <a:lnTo>
                    <a:pt x="7997" y="142"/>
                  </a:lnTo>
                  <a:lnTo>
                    <a:pt x="8050" y="118"/>
                  </a:lnTo>
                  <a:lnTo>
                    <a:pt x="8100" y="97"/>
                  </a:lnTo>
                  <a:lnTo>
                    <a:pt x="8152" y="73"/>
                  </a:lnTo>
                  <a:lnTo>
                    <a:pt x="8209" y="52"/>
                  </a:lnTo>
                  <a:lnTo>
                    <a:pt x="8265" y="42"/>
                  </a:lnTo>
                  <a:lnTo>
                    <a:pt x="8325" y="24"/>
                  </a:lnTo>
                  <a:lnTo>
                    <a:pt x="8385" y="14"/>
                  </a:lnTo>
                  <a:lnTo>
                    <a:pt x="8445" y="7"/>
                  </a:lnTo>
                  <a:lnTo>
                    <a:pt x="8505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grpSp>
        <p:nvGrpSpPr>
          <p:cNvPr id="374" name="组合 38"/>
          <p:cNvGrpSpPr/>
          <p:nvPr/>
        </p:nvGrpSpPr>
        <p:grpSpPr>
          <a:xfrm>
            <a:off x="7069633" y="1920476"/>
            <a:ext cx="1117601" cy="1117601"/>
            <a:chOff x="0" y="0"/>
            <a:chExt cx="1117600" cy="1117600"/>
          </a:xfrm>
        </p:grpSpPr>
        <p:sp>
          <p:nvSpPr>
            <p:cNvPr id="372" name="椭圆 30"/>
            <p:cNvSpPr/>
            <p:nvPr/>
          </p:nvSpPr>
          <p:spPr>
            <a:xfrm>
              <a:off x="-1" y="-1"/>
              <a:ext cx="1117601" cy="1117601"/>
            </a:xfrm>
            <a:prstGeom prst="ellipse">
              <a:avLst/>
            </a:prstGeom>
            <a:solidFill>
              <a:srgbClr val="F7B902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  <p:sp>
          <p:nvSpPr>
            <p:cNvPr id="373" name="KSO_Shape"/>
            <p:cNvSpPr/>
            <p:nvPr/>
          </p:nvSpPr>
          <p:spPr>
            <a:xfrm>
              <a:off x="362309" y="307427"/>
              <a:ext cx="392981" cy="50274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476" y="20249"/>
                  </a:moveTo>
                  <a:lnTo>
                    <a:pt x="15124" y="20249"/>
                  </a:lnTo>
                  <a:lnTo>
                    <a:pt x="15212" y="20252"/>
                  </a:lnTo>
                  <a:lnTo>
                    <a:pt x="15297" y="20263"/>
                  </a:lnTo>
                  <a:lnTo>
                    <a:pt x="15381" y="20280"/>
                  </a:lnTo>
                  <a:lnTo>
                    <a:pt x="15461" y="20301"/>
                  </a:lnTo>
                  <a:lnTo>
                    <a:pt x="15537" y="20329"/>
                  </a:lnTo>
                  <a:lnTo>
                    <a:pt x="15608" y="20363"/>
                  </a:lnTo>
                  <a:lnTo>
                    <a:pt x="15674" y="20401"/>
                  </a:lnTo>
                  <a:lnTo>
                    <a:pt x="15732" y="20446"/>
                  </a:lnTo>
                  <a:lnTo>
                    <a:pt x="15794" y="20491"/>
                  </a:lnTo>
                  <a:lnTo>
                    <a:pt x="15843" y="20547"/>
                  </a:lnTo>
                  <a:lnTo>
                    <a:pt x="15887" y="20602"/>
                  </a:lnTo>
                  <a:lnTo>
                    <a:pt x="15918" y="20661"/>
                  </a:lnTo>
                  <a:lnTo>
                    <a:pt x="15945" y="20724"/>
                  </a:lnTo>
                  <a:lnTo>
                    <a:pt x="15967" y="20789"/>
                  </a:lnTo>
                  <a:lnTo>
                    <a:pt x="15985" y="20855"/>
                  </a:lnTo>
                  <a:lnTo>
                    <a:pt x="15989" y="20924"/>
                  </a:lnTo>
                  <a:lnTo>
                    <a:pt x="15985" y="20994"/>
                  </a:lnTo>
                  <a:lnTo>
                    <a:pt x="15967" y="21063"/>
                  </a:lnTo>
                  <a:lnTo>
                    <a:pt x="15945" y="21125"/>
                  </a:lnTo>
                  <a:lnTo>
                    <a:pt x="15918" y="21184"/>
                  </a:lnTo>
                  <a:lnTo>
                    <a:pt x="15887" y="21247"/>
                  </a:lnTo>
                  <a:lnTo>
                    <a:pt x="15843" y="21302"/>
                  </a:lnTo>
                  <a:lnTo>
                    <a:pt x="15794" y="21351"/>
                  </a:lnTo>
                  <a:lnTo>
                    <a:pt x="15732" y="21399"/>
                  </a:lnTo>
                  <a:lnTo>
                    <a:pt x="15674" y="21448"/>
                  </a:lnTo>
                  <a:lnTo>
                    <a:pt x="15608" y="21486"/>
                  </a:lnTo>
                  <a:lnTo>
                    <a:pt x="15537" y="21520"/>
                  </a:lnTo>
                  <a:lnTo>
                    <a:pt x="15461" y="21545"/>
                  </a:lnTo>
                  <a:lnTo>
                    <a:pt x="15381" y="21569"/>
                  </a:lnTo>
                  <a:lnTo>
                    <a:pt x="15212" y="21597"/>
                  </a:lnTo>
                  <a:lnTo>
                    <a:pt x="15124" y="21600"/>
                  </a:lnTo>
                  <a:lnTo>
                    <a:pt x="6476" y="21600"/>
                  </a:lnTo>
                  <a:lnTo>
                    <a:pt x="6388" y="21597"/>
                  </a:lnTo>
                  <a:lnTo>
                    <a:pt x="6299" y="21583"/>
                  </a:lnTo>
                  <a:lnTo>
                    <a:pt x="6219" y="21569"/>
                  </a:lnTo>
                  <a:lnTo>
                    <a:pt x="6134" y="21545"/>
                  </a:lnTo>
                  <a:lnTo>
                    <a:pt x="6059" y="21520"/>
                  </a:lnTo>
                  <a:lnTo>
                    <a:pt x="5988" y="21486"/>
                  </a:lnTo>
                  <a:lnTo>
                    <a:pt x="5921" y="21448"/>
                  </a:lnTo>
                  <a:lnTo>
                    <a:pt x="5859" y="21399"/>
                  </a:lnTo>
                  <a:lnTo>
                    <a:pt x="5806" y="21351"/>
                  </a:lnTo>
                  <a:lnTo>
                    <a:pt x="5757" y="21302"/>
                  </a:lnTo>
                  <a:lnTo>
                    <a:pt x="5713" y="21247"/>
                  </a:lnTo>
                  <a:lnTo>
                    <a:pt x="5673" y="21184"/>
                  </a:lnTo>
                  <a:lnTo>
                    <a:pt x="5646" y="21125"/>
                  </a:lnTo>
                  <a:lnTo>
                    <a:pt x="5624" y="21063"/>
                  </a:lnTo>
                  <a:lnTo>
                    <a:pt x="5615" y="20994"/>
                  </a:lnTo>
                  <a:lnTo>
                    <a:pt x="5611" y="20924"/>
                  </a:lnTo>
                  <a:lnTo>
                    <a:pt x="5615" y="20855"/>
                  </a:lnTo>
                  <a:lnTo>
                    <a:pt x="5624" y="20789"/>
                  </a:lnTo>
                  <a:lnTo>
                    <a:pt x="5646" y="20724"/>
                  </a:lnTo>
                  <a:lnTo>
                    <a:pt x="5673" y="20661"/>
                  </a:lnTo>
                  <a:lnTo>
                    <a:pt x="5713" y="20602"/>
                  </a:lnTo>
                  <a:lnTo>
                    <a:pt x="5757" y="20547"/>
                  </a:lnTo>
                  <a:lnTo>
                    <a:pt x="5806" y="20491"/>
                  </a:lnTo>
                  <a:lnTo>
                    <a:pt x="5859" y="20446"/>
                  </a:lnTo>
                  <a:lnTo>
                    <a:pt x="5921" y="20401"/>
                  </a:lnTo>
                  <a:lnTo>
                    <a:pt x="5988" y="20363"/>
                  </a:lnTo>
                  <a:lnTo>
                    <a:pt x="6059" y="20329"/>
                  </a:lnTo>
                  <a:lnTo>
                    <a:pt x="6134" y="20301"/>
                  </a:lnTo>
                  <a:lnTo>
                    <a:pt x="6219" y="20280"/>
                  </a:lnTo>
                  <a:lnTo>
                    <a:pt x="6299" y="20263"/>
                  </a:lnTo>
                  <a:lnTo>
                    <a:pt x="6388" y="20252"/>
                  </a:lnTo>
                  <a:lnTo>
                    <a:pt x="6476" y="20249"/>
                  </a:lnTo>
                  <a:close/>
                  <a:moveTo>
                    <a:pt x="8205" y="17547"/>
                  </a:moveTo>
                  <a:lnTo>
                    <a:pt x="13395" y="17547"/>
                  </a:lnTo>
                  <a:lnTo>
                    <a:pt x="13483" y="17550"/>
                  </a:lnTo>
                  <a:lnTo>
                    <a:pt x="13572" y="17561"/>
                  </a:lnTo>
                  <a:lnTo>
                    <a:pt x="13652" y="17578"/>
                  </a:lnTo>
                  <a:lnTo>
                    <a:pt x="13732" y="17599"/>
                  </a:lnTo>
                  <a:lnTo>
                    <a:pt x="13807" y="17630"/>
                  </a:lnTo>
                  <a:lnTo>
                    <a:pt x="13878" y="17661"/>
                  </a:lnTo>
                  <a:lnTo>
                    <a:pt x="13945" y="17703"/>
                  </a:lnTo>
                  <a:lnTo>
                    <a:pt x="14002" y="17744"/>
                  </a:lnTo>
                  <a:lnTo>
                    <a:pt x="14064" y="17796"/>
                  </a:lnTo>
                  <a:lnTo>
                    <a:pt x="14113" y="17848"/>
                  </a:lnTo>
                  <a:lnTo>
                    <a:pt x="14158" y="17904"/>
                  </a:lnTo>
                  <a:lnTo>
                    <a:pt x="14189" y="17962"/>
                  </a:lnTo>
                  <a:lnTo>
                    <a:pt x="14215" y="18021"/>
                  </a:lnTo>
                  <a:lnTo>
                    <a:pt x="14237" y="18087"/>
                  </a:lnTo>
                  <a:lnTo>
                    <a:pt x="14255" y="18153"/>
                  </a:lnTo>
                  <a:lnTo>
                    <a:pt x="14260" y="18222"/>
                  </a:lnTo>
                  <a:lnTo>
                    <a:pt x="14255" y="18292"/>
                  </a:lnTo>
                  <a:lnTo>
                    <a:pt x="14237" y="18361"/>
                  </a:lnTo>
                  <a:lnTo>
                    <a:pt x="14215" y="18423"/>
                  </a:lnTo>
                  <a:lnTo>
                    <a:pt x="14189" y="18489"/>
                  </a:lnTo>
                  <a:lnTo>
                    <a:pt x="14158" y="18544"/>
                  </a:lnTo>
                  <a:lnTo>
                    <a:pt x="14113" y="18600"/>
                  </a:lnTo>
                  <a:lnTo>
                    <a:pt x="14064" y="18655"/>
                  </a:lnTo>
                  <a:lnTo>
                    <a:pt x="14002" y="18700"/>
                  </a:lnTo>
                  <a:lnTo>
                    <a:pt x="13945" y="18745"/>
                  </a:lnTo>
                  <a:lnTo>
                    <a:pt x="13878" y="18784"/>
                  </a:lnTo>
                  <a:lnTo>
                    <a:pt x="13807" y="18818"/>
                  </a:lnTo>
                  <a:lnTo>
                    <a:pt x="13732" y="18846"/>
                  </a:lnTo>
                  <a:lnTo>
                    <a:pt x="13652" y="18867"/>
                  </a:lnTo>
                  <a:lnTo>
                    <a:pt x="13572" y="18884"/>
                  </a:lnTo>
                  <a:lnTo>
                    <a:pt x="13483" y="18894"/>
                  </a:lnTo>
                  <a:lnTo>
                    <a:pt x="13395" y="18898"/>
                  </a:lnTo>
                  <a:lnTo>
                    <a:pt x="8205" y="18898"/>
                  </a:lnTo>
                  <a:lnTo>
                    <a:pt x="8121" y="18894"/>
                  </a:lnTo>
                  <a:lnTo>
                    <a:pt x="8037" y="18884"/>
                  </a:lnTo>
                  <a:lnTo>
                    <a:pt x="7948" y="18867"/>
                  </a:lnTo>
                  <a:lnTo>
                    <a:pt x="7873" y="18846"/>
                  </a:lnTo>
                  <a:lnTo>
                    <a:pt x="7797" y="18818"/>
                  </a:lnTo>
                  <a:lnTo>
                    <a:pt x="7726" y="18784"/>
                  </a:lnTo>
                  <a:lnTo>
                    <a:pt x="7660" y="18745"/>
                  </a:lnTo>
                  <a:lnTo>
                    <a:pt x="7598" y="18700"/>
                  </a:lnTo>
                  <a:lnTo>
                    <a:pt x="7540" y="18655"/>
                  </a:lnTo>
                  <a:lnTo>
                    <a:pt x="7491" y="18600"/>
                  </a:lnTo>
                  <a:lnTo>
                    <a:pt x="7447" y="18544"/>
                  </a:lnTo>
                  <a:lnTo>
                    <a:pt x="7411" y="18489"/>
                  </a:lnTo>
                  <a:lnTo>
                    <a:pt x="7380" y="18423"/>
                  </a:lnTo>
                  <a:lnTo>
                    <a:pt x="7363" y="18361"/>
                  </a:lnTo>
                  <a:lnTo>
                    <a:pt x="7349" y="18292"/>
                  </a:lnTo>
                  <a:lnTo>
                    <a:pt x="7340" y="18222"/>
                  </a:lnTo>
                  <a:lnTo>
                    <a:pt x="7349" y="18153"/>
                  </a:lnTo>
                  <a:lnTo>
                    <a:pt x="7363" y="18087"/>
                  </a:lnTo>
                  <a:lnTo>
                    <a:pt x="7380" y="18021"/>
                  </a:lnTo>
                  <a:lnTo>
                    <a:pt x="7411" y="17962"/>
                  </a:lnTo>
                  <a:lnTo>
                    <a:pt x="7447" y="17904"/>
                  </a:lnTo>
                  <a:lnTo>
                    <a:pt x="7491" y="17848"/>
                  </a:lnTo>
                  <a:lnTo>
                    <a:pt x="7540" y="17796"/>
                  </a:lnTo>
                  <a:lnTo>
                    <a:pt x="7598" y="17744"/>
                  </a:lnTo>
                  <a:lnTo>
                    <a:pt x="7660" y="17703"/>
                  </a:lnTo>
                  <a:lnTo>
                    <a:pt x="7726" y="17661"/>
                  </a:lnTo>
                  <a:lnTo>
                    <a:pt x="7797" y="17630"/>
                  </a:lnTo>
                  <a:lnTo>
                    <a:pt x="7873" y="17599"/>
                  </a:lnTo>
                  <a:lnTo>
                    <a:pt x="7948" y="17578"/>
                  </a:lnTo>
                  <a:lnTo>
                    <a:pt x="8037" y="17561"/>
                  </a:lnTo>
                  <a:lnTo>
                    <a:pt x="8121" y="17550"/>
                  </a:lnTo>
                  <a:lnTo>
                    <a:pt x="8205" y="17547"/>
                  </a:lnTo>
                  <a:close/>
                  <a:moveTo>
                    <a:pt x="9935" y="14862"/>
                  </a:moveTo>
                  <a:lnTo>
                    <a:pt x="11665" y="14862"/>
                  </a:lnTo>
                  <a:lnTo>
                    <a:pt x="11842" y="14876"/>
                  </a:lnTo>
                  <a:lnTo>
                    <a:pt x="11922" y="14893"/>
                  </a:lnTo>
                  <a:lnTo>
                    <a:pt x="12006" y="14914"/>
                  </a:lnTo>
                  <a:lnTo>
                    <a:pt x="12077" y="14945"/>
                  </a:lnTo>
                  <a:lnTo>
                    <a:pt x="12148" y="14980"/>
                  </a:lnTo>
                  <a:lnTo>
                    <a:pt x="12219" y="15018"/>
                  </a:lnTo>
                  <a:lnTo>
                    <a:pt x="12281" y="15059"/>
                  </a:lnTo>
                  <a:lnTo>
                    <a:pt x="12335" y="15108"/>
                  </a:lnTo>
                  <a:lnTo>
                    <a:pt x="12383" y="15160"/>
                  </a:lnTo>
                  <a:lnTo>
                    <a:pt x="12428" y="15215"/>
                  </a:lnTo>
                  <a:lnTo>
                    <a:pt x="12468" y="15274"/>
                  </a:lnTo>
                  <a:lnTo>
                    <a:pt x="12494" y="15337"/>
                  </a:lnTo>
                  <a:lnTo>
                    <a:pt x="12516" y="15402"/>
                  </a:lnTo>
                  <a:lnTo>
                    <a:pt x="12525" y="15465"/>
                  </a:lnTo>
                  <a:lnTo>
                    <a:pt x="12530" y="15534"/>
                  </a:lnTo>
                  <a:lnTo>
                    <a:pt x="12525" y="15607"/>
                  </a:lnTo>
                  <a:lnTo>
                    <a:pt x="12516" y="15673"/>
                  </a:lnTo>
                  <a:lnTo>
                    <a:pt x="12494" y="15738"/>
                  </a:lnTo>
                  <a:lnTo>
                    <a:pt x="12468" y="15801"/>
                  </a:lnTo>
                  <a:lnTo>
                    <a:pt x="12428" y="15860"/>
                  </a:lnTo>
                  <a:lnTo>
                    <a:pt x="12383" y="15915"/>
                  </a:lnTo>
                  <a:lnTo>
                    <a:pt x="12335" y="15967"/>
                  </a:lnTo>
                  <a:lnTo>
                    <a:pt x="12281" y="16012"/>
                  </a:lnTo>
                  <a:lnTo>
                    <a:pt x="12219" y="16061"/>
                  </a:lnTo>
                  <a:lnTo>
                    <a:pt x="12148" y="16099"/>
                  </a:lnTo>
                  <a:lnTo>
                    <a:pt x="12077" y="16133"/>
                  </a:lnTo>
                  <a:lnTo>
                    <a:pt x="12006" y="16158"/>
                  </a:lnTo>
                  <a:lnTo>
                    <a:pt x="11922" y="16185"/>
                  </a:lnTo>
                  <a:lnTo>
                    <a:pt x="11842" y="16196"/>
                  </a:lnTo>
                  <a:lnTo>
                    <a:pt x="11754" y="16210"/>
                  </a:lnTo>
                  <a:lnTo>
                    <a:pt x="11665" y="16213"/>
                  </a:lnTo>
                  <a:lnTo>
                    <a:pt x="9935" y="16213"/>
                  </a:lnTo>
                  <a:lnTo>
                    <a:pt x="9851" y="16210"/>
                  </a:lnTo>
                  <a:lnTo>
                    <a:pt x="9762" y="16196"/>
                  </a:lnTo>
                  <a:lnTo>
                    <a:pt x="9678" y="16185"/>
                  </a:lnTo>
                  <a:lnTo>
                    <a:pt x="9602" y="16158"/>
                  </a:lnTo>
                  <a:lnTo>
                    <a:pt x="9527" y="16133"/>
                  </a:lnTo>
                  <a:lnTo>
                    <a:pt x="9456" y="16099"/>
                  </a:lnTo>
                  <a:lnTo>
                    <a:pt x="9390" y="16061"/>
                  </a:lnTo>
                  <a:lnTo>
                    <a:pt x="9270" y="15967"/>
                  </a:lnTo>
                  <a:lnTo>
                    <a:pt x="9221" y="15915"/>
                  </a:lnTo>
                  <a:lnTo>
                    <a:pt x="9177" y="15860"/>
                  </a:lnTo>
                  <a:lnTo>
                    <a:pt x="9141" y="15801"/>
                  </a:lnTo>
                  <a:lnTo>
                    <a:pt x="9115" y="15738"/>
                  </a:lnTo>
                  <a:lnTo>
                    <a:pt x="9092" y="15673"/>
                  </a:lnTo>
                  <a:lnTo>
                    <a:pt x="9079" y="15607"/>
                  </a:lnTo>
                  <a:lnTo>
                    <a:pt x="9070" y="15534"/>
                  </a:lnTo>
                  <a:lnTo>
                    <a:pt x="9079" y="15465"/>
                  </a:lnTo>
                  <a:lnTo>
                    <a:pt x="9092" y="15402"/>
                  </a:lnTo>
                  <a:lnTo>
                    <a:pt x="9115" y="15337"/>
                  </a:lnTo>
                  <a:lnTo>
                    <a:pt x="9141" y="15274"/>
                  </a:lnTo>
                  <a:lnTo>
                    <a:pt x="9177" y="15215"/>
                  </a:lnTo>
                  <a:lnTo>
                    <a:pt x="9221" y="15160"/>
                  </a:lnTo>
                  <a:lnTo>
                    <a:pt x="9270" y="15108"/>
                  </a:lnTo>
                  <a:lnTo>
                    <a:pt x="9327" y="15059"/>
                  </a:lnTo>
                  <a:lnTo>
                    <a:pt x="9390" y="15018"/>
                  </a:lnTo>
                  <a:lnTo>
                    <a:pt x="9456" y="14980"/>
                  </a:lnTo>
                  <a:lnTo>
                    <a:pt x="9527" y="14945"/>
                  </a:lnTo>
                  <a:lnTo>
                    <a:pt x="9602" y="14914"/>
                  </a:lnTo>
                  <a:lnTo>
                    <a:pt x="9678" y="14893"/>
                  </a:lnTo>
                  <a:lnTo>
                    <a:pt x="9762" y="14876"/>
                  </a:lnTo>
                  <a:lnTo>
                    <a:pt x="9851" y="14869"/>
                  </a:lnTo>
                  <a:lnTo>
                    <a:pt x="9935" y="14862"/>
                  </a:lnTo>
                  <a:close/>
                  <a:moveTo>
                    <a:pt x="16509" y="11657"/>
                  </a:moveTo>
                  <a:lnTo>
                    <a:pt x="16753" y="11817"/>
                  </a:lnTo>
                  <a:lnTo>
                    <a:pt x="16983" y="11972"/>
                  </a:lnTo>
                  <a:lnTo>
                    <a:pt x="17205" y="12135"/>
                  </a:lnTo>
                  <a:lnTo>
                    <a:pt x="17426" y="12297"/>
                  </a:lnTo>
                  <a:lnTo>
                    <a:pt x="17630" y="12463"/>
                  </a:lnTo>
                  <a:lnTo>
                    <a:pt x="17834" y="12626"/>
                  </a:lnTo>
                  <a:lnTo>
                    <a:pt x="18024" y="12796"/>
                  </a:lnTo>
                  <a:lnTo>
                    <a:pt x="18219" y="12965"/>
                  </a:lnTo>
                  <a:lnTo>
                    <a:pt x="18574" y="13304"/>
                  </a:lnTo>
                  <a:lnTo>
                    <a:pt x="18738" y="13477"/>
                  </a:lnTo>
                  <a:lnTo>
                    <a:pt x="18902" y="13647"/>
                  </a:lnTo>
                  <a:lnTo>
                    <a:pt x="19052" y="13823"/>
                  </a:lnTo>
                  <a:lnTo>
                    <a:pt x="19207" y="13993"/>
                  </a:lnTo>
                  <a:lnTo>
                    <a:pt x="19349" y="14169"/>
                  </a:lnTo>
                  <a:lnTo>
                    <a:pt x="19487" y="14342"/>
                  </a:lnTo>
                  <a:lnTo>
                    <a:pt x="19744" y="14688"/>
                  </a:lnTo>
                  <a:lnTo>
                    <a:pt x="19863" y="14864"/>
                  </a:lnTo>
                  <a:lnTo>
                    <a:pt x="19978" y="15034"/>
                  </a:lnTo>
                  <a:lnTo>
                    <a:pt x="20089" y="15210"/>
                  </a:lnTo>
                  <a:lnTo>
                    <a:pt x="20191" y="15380"/>
                  </a:lnTo>
                  <a:lnTo>
                    <a:pt x="20289" y="15549"/>
                  </a:lnTo>
                  <a:lnTo>
                    <a:pt x="20382" y="15722"/>
                  </a:lnTo>
                  <a:lnTo>
                    <a:pt x="20475" y="15892"/>
                  </a:lnTo>
                  <a:lnTo>
                    <a:pt x="20559" y="16058"/>
                  </a:lnTo>
                  <a:lnTo>
                    <a:pt x="20639" y="16224"/>
                  </a:lnTo>
                  <a:lnTo>
                    <a:pt x="20718" y="16390"/>
                  </a:lnTo>
                  <a:lnTo>
                    <a:pt x="20789" y="16553"/>
                  </a:lnTo>
                  <a:lnTo>
                    <a:pt x="20851" y="16715"/>
                  </a:lnTo>
                  <a:lnTo>
                    <a:pt x="20980" y="17037"/>
                  </a:lnTo>
                  <a:lnTo>
                    <a:pt x="21046" y="17217"/>
                  </a:lnTo>
                  <a:lnTo>
                    <a:pt x="21104" y="17400"/>
                  </a:lnTo>
                  <a:lnTo>
                    <a:pt x="21157" y="17580"/>
                  </a:lnTo>
                  <a:lnTo>
                    <a:pt x="21210" y="17753"/>
                  </a:lnTo>
                  <a:lnTo>
                    <a:pt x="21259" y="17933"/>
                  </a:lnTo>
                  <a:lnTo>
                    <a:pt x="21303" y="18102"/>
                  </a:lnTo>
                  <a:lnTo>
                    <a:pt x="21383" y="18448"/>
                  </a:lnTo>
                  <a:lnTo>
                    <a:pt x="21445" y="18784"/>
                  </a:lnTo>
                  <a:lnTo>
                    <a:pt x="21498" y="19106"/>
                  </a:lnTo>
                  <a:lnTo>
                    <a:pt x="21538" y="19424"/>
                  </a:lnTo>
                  <a:lnTo>
                    <a:pt x="21565" y="19722"/>
                  </a:lnTo>
                  <a:lnTo>
                    <a:pt x="21587" y="20012"/>
                  </a:lnTo>
                  <a:lnTo>
                    <a:pt x="21596" y="20289"/>
                  </a:lnTo>
                  <a:lnTo>
                    <a:pt x="21600" y="20548"/>
                  </a:lnTo>
                  <a:lnTo>
                    <a:pt x="21600" y="20794"/>
                  </a:lnTo>
                  <a:lnTo>
                    <a:pt x="21591" y="21022"/>
                  </a:lnTo>
                  <a:lnTo>
                    <a:pt x="21578" y="21233"/>
                  </a:lnTo>
                  <a:lnTo>
                    <a:pt x="21565" y="21424"/>
                  </a:lnTo>
                  <a:lnTo>
                    <a:pt x="21547" y="21600"/>
                  </a:lnTo>
                  <a:lnTo>
                    <a:pt x="17971" y="21600"/>
                  </a:lnTo>
                  <a:lnTo>
                    <a:pt x="18002" y="21399"/>
                  </a:lnTo>
                  <a:lnTo>
                    <a:pt x="18016" y="21264"/>
                  </a:lnTo>
                  <a:lnTo>
                    <a:pt x="18033" y="21109"/>
                  </a:lnTo>
                  <a:lnTo>
                    <a:pt x="18042" y="20939"/>
                  </a:lnTo>
                  <a:lnTo>
                    <a:pt x="18047" y="20742"/>
                  </a:lnTo>
                  <a:lnTo>
                    <a:pt x="18055" y="20531"/>
                  </a:lnTo>
                  <a:lnTo>
                    <a:pt x="18047" y="20306"/>
                  </a:lnTo>
                  <a:lnTo>
                    <a:pt x="18038" y="20067"/>
                  </a:lnTo>
                  <a:lnTo>
                    <a:pt x="18020" y="19811"/>
                  </a:lnTo>
                  <a:lnTo>
                    <a:pt x="17989" y="19545"/>
                  </a:lnTo>
                  <a:lnTo>
                    <a:pt x="17949" y="19268"/>
                  </a:lnTo>
                  <a:lnTo>
                    <a:pt x="17896" y="18978"/>
                  </a:lnTo>
                  <a:lnTo>
                    <a:pt x="17829" y="18680"/>
                  </a:lnTo>
                  <a:lnTo>
                    <a:pt x="17790" y="18531"/>
                  </a:lnTo>
                  <a:lnTo>
                    <a:pt x="17754" y="18376"/>
                  </a:lnTo>
                  <a:lnTo>
                    <a:pt x="17705" y="18220"/>
                  </a:lnTo>
                  <a:lnTo>
                    <a:pt x="17652" y="18061"/>
                  </a:lnTo>
                  <a:lnTo>
                    <a:pt x="17599" y="17902"/>
                  </a:lnTo>
                  <a:lnTo>
                    <a:pt x="17546" y="17746"/>
                  </a:lnTo>
                  <a:lnTo>
                    <a:pt x="17479" y="17584"/>
                  </a:lnTo>
                  <a:lnTo>
                    <a:pt x="17413" y="17421"/>
                  </a:lnTo>
                  <a:lnTo>
                    <a:pt x="17262" y="17096"/>
                  </a:lnTo>
                  <a:lnTo>
                    <a:pt x="17178" y="16933"/>
                  </a:lnTo>
                  <a:lnTo>
                    <a:pt x="17089" y="16767"/>
                  </a:lnTo>
                  <a:lnTo>
                    <a:pt x="16992" y="16604"/>
                  </a:lnTo>
                  <a:lnTo>
                    <a:pt x="16895" y="16442"/>
                  </a:lnTo>
                  <a:lnTo>
                    <a:pt x="16788" y="16276"/>
                  </a:lnTo>
                  <a:lnTo>
                    <a:pt x="16682" y="16113"/>
                  </a:lnTo>
                  <a:lnTo>
                    <a:pt x="16562" y="15947"/>
                  </a:lnTo>
                  <a:lnTo>
                    <a:pt x="16438" y="15785"/>
                  </a:lnTo>
                  <a:lnTo>
                    <a:pt x="16310" y="15622"/>
                  </a:lnTo>
                  <a:lnTo>
                    <a:pt x="16172" y="15459"/>
                  </a:lnTo>
                  <a:lnTo>
                    <a:pt x="16031" y="15304"/>
                  </a:lnTo>
                  <a:lnTo>
                    <a:pt x="15875" y="15141"/>
                  </a:lnTo>
                  <a:lnTo>
                    <a:pt x="15725" y="14982"/>
                  </a:lnTo>
                  <a:lnTo>
                    <a:pt x="15561" y="14830"/>
                  </a:lnTo>
                  <a:lnTo>
                    <a:pt x="15384" y="14671"/>
                  </a:lnTo>
                  <a:lnTo>
                    <a:pt x="15211" y="14518"/>
                  </a:lnTo>
                  <a:lnTo>
                    <a:pt x="15025" y="14370"/>
                  </a:lnTo>
                  <a:lnTo>
                    <a:pt x="14825" y="14217"/>
                  </a:lnTo>
                  <a:lnTo>
                    <a:pt x="14626" y="14069"/>
                  </a:lnTo>
                  <a:lnTo>
                    <a:pt x="14418" y="13923"/>
                  </a:lnTo>
                  <a:lnTo>
                    <a:pt x="14196" y="13782"/>
                  </a:lnTo>
                  <a:lnTo>
                    <a:pt x="13970" y="13643"/>
                  </a:lnTo>
                  <a:lnTo>
                    <a:pt x="13735" y="13505"/>
                  </a:lnTo>
                  <a:lnTo>
                    <a:pt x="13492" y="13370"/>
                  </a:lnTo>
                  <a:lnTo>
                    <a:pt x="13235" y="13238"/>
                  </a:lnTo>
                  <a:lnTo>
                    <a:pt x="12973" y="13110"/>
                  </a:lnTo>
                  <a:lnTo>
                    <a:pt x="13226" y="13031"/>
                  </a:lnTo>
                  <a:lnTo>
                    <a:pt x="13470" y="12951"/>
                  </a:lnTo>
                  <a:lnTo>
                    <a:pt x="13718" y="12868"/>
                  </a:lnTo>
                  <a:lnTo>
                    <a:pt x="13953" y="12785"/>
                  </a:lnTo>
                  <a:lnTo>
                    <a:pt x="14187" y="12699"/>
                  </a:lnTo>
                  <a:lnTo>
                    <a:pt x="14418" y="12612"/>
                  </a:lnTo>
                  <a:lnTo>
                    <a:pt x="14648" y="12522"/>
                  </a:lnTo>
                  <a:lnTo>
                    <a:pt x="14865" y="12436"/>
                  </a:lnTo>
                  <a:lnTo>
                    <a:pt x="15082" y="12339"/>
                  </a:lnTo>
                  <a:lnTo>
                    <a:pt x="15304" y="12246"/>
                  </a:lnTo>
                  <a:lnTo>
                    <a:pt x="15512" y="12152"/>
                  </a:lnTo>
                  <a:lnTo>
                    <a:pt x="15720" y="12059"/>
                  </a:lnTo>
                  <a:lnTo>
                    <a:pt x="15920" y="11962"/>
                  </a:lnTo>
                  <a:lnTo>
                    <a:pt x="16124" y="11862"/>
                  </a:lnTo>
                  <a:lnTo>
                    <a:pt x="16319" y="11761"/>
                  </a:lnTo>
                  <a:lnTo>
                    <a:pt x="16509" y="11657"/>
                  </a:lnTo>
                  <a:close/>
                  <a:moveTo>
                    <a:pt x="9935" y="5404"/>
                  </a:moveTo>
                  <a:lnTo>
                    <a:pt x="11665" y="5404"/>
                  </a:lnTo>
                  <a:lnTo>
                    <a:pt x="11754" y="5408"/>
                  </a:lnTo>
                  <a:lnTo>
                    <a:pt x="11842" y="5418"/>
                  </a:lnTo>
                  <a:lnTo>
                    <a:pt x="11922" y="5436"/>
                  </a:lnTo>
                  <a:lnTo>
                    <a:pt x="12006" y="5456"/>
                  </a:lnTo>
                  <a:lnTo>
                    <a:pt x="12077" y="5484"/>
                  </a:lnTo>
                  <a:lnTo>
                    <a:pt x="12148" y="5519"/>
                  </a:lnTo>
                  <a:lnTo>
                    <a:pt x="12219" y="5557"/>
                  </a:lnTo>
                  <a:lnTo>
                    <a:pt x="12281" y="5602"/>
                  </a:lnTo>
                  <a:lnTo>
                    <a:pt x="12335" y="5654"/>
                  </a:lnTo>
                  <a:lnTo>
                    <a:pt x="12383" y="5702"/>
                  </a:lnTo>
                  <a:lnTo>
                    <a:pt x="12428" y="5758"/>
                  </a:lnTo>
                  <a:lnTo>
                    <a:pt x="12468" y="5820"/>
                  </a:lnTo>
                  <a:lnTo>
                    <a:pt x="12494" y="5879"/>
                  </a:lnTo>
                  <a:lnTo>
                    <a:pt x="12516" y="5941"/>
                  </a:lnTo>
                  <a:lnTo>
                    <a:pt x="12525" y="6011"/>
                  </a:lnTo>
                  <a:lnTo>
                    <a:pt x="12530" y="6080"/>
                  </a:lnTo>
                  <a:lnTo>
                    <a:pt x="12525" y="6149"/>
                  </a:lnTo>
                  <a:lnTo>
                    <a:pt x="12516" y="6215"/>
                  </a:lnTo>
                  <a:lnTo>
                    <a:pt x="12494" y="6281"/>
                  </a:lnTo>
                  <a:lnTo>
                    <a:pt x="12468" y="6343"/>
                  </a:lnTo>
                  <a:lnTo>
                    <a:pt x="12428" y="6402"/>
                  </a:lnTo>
                  <a:lnTo>
                    <a:pt x="12383" y="6457"/>
                  </a:lnTo>
                  <a:lnTo>
                    <a:pt x="12335" y="6506"/>
                  </a:lnTo>
                  <a:lnTo>
                    <a:pt x="12281" y="6558"/>
                  </a:lnTo>
                  <a:lnTo>
                    <a:pt x="12219" y="6603"/>
                  </a:lnTo>
                  <a:lnTo>
                    <a:pt x="12148" y="6641"/>
                  </a:lnTo>
                  <a:lnTo>
                    <a:pt x="12077" y="6676"/>
                  </a:lnTo>
                  <a:lnTo>
                    <a:pt x="12006" y="6700"/>
                  </a:lnTo>
                  <a:lnTo>
                    <a:pt x="11922" y="6724"/>
                  </a:lnTo>
                  <a:lnTo>
                    <a:pt x="11842" y="6742"/>
                  </a:lnTo>
                  <a:lnTo>
                    <a:pt x="11754" y="6752"/>
                  </a:lnTo>
                  <a:lnTo>
                    <a:pt x="11665" y="6755"/>
                  </a:lnTo>
                  <a:lnTo>
                    <a:pt x="9935" y="6755"/>
                  </a:lnTo>
                  <a:lnTo>
                    <a:pt x="9851" y="6752"/>
                  </a:lnTo>
                  <a:lnTo>
                    <a:pt x="9762" y="6742"/>
                  </a:lnTo>
                  <a:lnTo>
                    <a:pt x="9678" y="6724"/>
                  </a:lnTo>
                  <a:lnTo>
                    <a:pt x="9602" y="6700"/>
                  </a:lnTo>
                  <a:lnTo>
                    <a:pt x="9527" y="6676"/>
                  </a:lnTo>
                  <a:lnTo>
                    <a:pt x="9456" y="6641"/>
                  </a:lnTo>
                  <a:lnTo>
                    <a:pt x="9390" y="6603"/>
                  </a:lnTo>
                  <a:lnTo>
                    <a:pt x="9327" y="6558"/>
                  </a:lnTo>
                  <a:lnTo>
                    <a:pt x="9270" y="6506"/>
                  </a:lnTo>
                  <a:lnTo>
                    <a:pt x="9221" y="6457"/>
                  </a:lnTo>
                  <a:lnTo>
                    <a:pt x="9177" y="6402"/>
                  </a:lnTo>
                  <a:lnTo>
                    <a:pt x="9141" y="6343"/>
                  </a:lnTo>
                  <a:lnTo>
                    <a:pt x="9115" y="6281"/>
                  </a:lnTo>
                  <a:lnTo>
                    <a:pt x="9092" y="6215"/>
                  </a:lnTo>
                  <a:lnTo>
                    <a:pt x="9079" y="6149"/>
                  </a:lnTo>
                  <a:lnTo>
                    <a:pt x="9070" y="6080"/>
                  </a:lnTo>
                  <a:lnTo>
                    <a:pt x="9079" y="6011"/>
                  </a:lnTo>
                  <a:lnTo>
                    <a:pt x="9092" y="5941"/>
                  </a:lnTo>
                  <a:lnTo>
                    <a:pt x="9115" y="5879"/>
                  </a:lnTo>
                  <a:lnTo>
                    <a:pt x="9141" y="5820"/>
                  </a:lnTo>
                  <a:lnTo>
                    <a:pt x="9177" y="5758"/>
                  </a:lnTo>
                  <a:lnTo>
                    <a:pt x="9221" y="5702"/>
                  </a:lnTo>
                  <a:lnTo>
                    <a:pt x="9270" y="5654"/>
                  </a:lnTo>
                  <a:lnTo>
                    <a:pt x="9327" y="5602"/>
                  </a:lnTo>
                  <a:lnTo>
                    <a:pt x="9390" y="5557"/>
                  </a:lnTo>
                  <a:lnTo>
                    <a:pt x="9456" y="5519"/>
                  </a:lnTo>
                  <a:lnTo>
                    <a:pt x="9527" y="5484"/>
                  </a:lnTo>
                  <a:lnTo>
                    <a:pt x="9602" y="5456"/>
                  </a:lnTo>
                  <a:lnTo>
                    <a:pt x="9678" y="5436"/>
                  </a:lnTo>
                  <a:lnTo>
                    <a:pt x="9762" y="5418"/>
                  </a:lnTo>
                  <a:lnTo>
                    <a:pt x="9851" y="5408"/>
                  </a:lnTo>
                  <a:lnTo>
                    <a:pt x="9935" y="5404"/>
                  </a:lnTo>
                  <a:close/>
                  <a:moveTo>
                    <a:pt x="8205" y="2702"/>
                  </a:moveTo>
                  <a:lnTo>
                    <a:pt x="13395" y="2702"/>
                  </a:lnTo>
                  <a:lnTo>
                    <a:pt x="13483" y="2706"/>
                  </a:lnTo>
                  <a:lnTo>
                    <a:pt x="13572" y="2719"/>
                  </a:lnTo>
                  <a:lnTo>
                    <a:pt x="13652" y="2733"/>
                  </a:lnTo>
                  <a:lnTo>
                    <a:pt x="13732" y="2758"/>
                  </a:lnTo>
                  <a:lnTo>
                    <a:pt x="13807" y="2789"/>
                  </a:lnTo>
                  <a:lnTo>
                    <a:pt x="13878" y="2816"/>
                  </a:lnTo>
                  <a:lnTo>
                    <a:pt x="13945" y="2862"/>
                  </a:lnTo>
                  <a:lnTo>
                    <a:pt x="14002" y="2903"/>
                  </a:lnTo>
                  <a:lnTo>
                    <a:pt x="14064" y="2952"/>
                  </a:lnTo>
                  <a:lnTo>
                    <a:pt x="14113" y="3000"/>
                  </a:lnTo>
                  <a:lnTo>
                    <a:pt x="14158" y="3059"/>
                  </a:lnTo>
                  <a:lnTo>
                    <a:pt x="14189" y="3118"/>
                  </a:lnTo>
                  <a:lnTo>
                    <a:pt x="14215" y="3180"/>
                  </a:lnTo>
                  <a:lnTo>
                    <a:pt x="14237" y="3246"/>
                  </a:lnTo>
                  <a:lnTo>
                    <a:pt x="14255" y="3308"/>
                  </a:lnTo>
                  <a:lnTo>
                    <a:pt x="14260" y="3381"/>
                  </a:lnTo>
                  <a:lnTo>
                    <a:pt x="14255" y="3450"/>
                  </a:lnTo>
                  <a:lnTo>
                    <a:pt x="14237" y="3516"/>
                  </a:lnTo>
                  <a:lnTo>
                    <a:pt x="14215" y="3582"/>
                  </a:lnTo>
                  <a:lnTo>
                    <a:pt x="14189" y="3644"/>
                  </a:lnTo>
                  <a:lnTo>
                    <a:pt x="14158" y="3703"/>
                  </a:lnTo>
                  <a:lnTo>
                    <a:pt x="14113" y="3759"/>
                  </a:lnTo>
                  <a:lnTo>
                    <a:pt x="14064" y="3811"/>
                  </a:lnTo>
                  <a:lnTo>
                    <a:pt x="14002" y="3856"/>
                  </a:lnTo>
                  <a:lnTo>
                    <a:pt x="13945" y="3901"/>
                  </a:lnTo>
                  <a:lnTo>
                    <a:pt x="13878" y="3939"/>
                  </a:lnTo>
                  <a:lnTo>
                    <a:pt x="13807" y="3974"/>
                  </a:lnTo>
                  <a:lnTo>
                    <a:pt x="13732" y="4001"/>
                  </a:lnTo>
                  <a:lnTo>
                    <a:pt x="13652" y="4022"/>
                  </a:lnTo>
                  <a:lnTo>
                    <a:pt x="13572" y="4039"/>
                  </a:lnTo>
                  <a:lnTo>
                    <a:pt x="13483" y="4053"/>
                  </a:lnTo>
                  <a:lnTo>
                    <a:pt x="8121" y="4053"/>
                  </a:lnTo>
                  <a:lnTo>
                    <a:pt x="8037" y="4039"/>
                  </a:lnTo>
                  <a:lnTo>
                    <a:pt x="7948" y="4022"/>
                  </a:lnTo>
                  <a:lnTo>
                    <a:pt x="7873" y="4001"/>
                  </a:lnTo>
                  <a:lnTo>
                    <a:pt x="7797" y="3974"/>
                  </a:lnTo>
                  <a:lnTo>
                    <a:pt x="7726" y="3939"/>
                  </a:lnTo>
                  <a:lnTo>
                    <a:pt x="7660" y="3901"/>
                  </a:lnTo>
                  <a:lnTo>
                    <a:pt x="7598" y="3856"/>
                  </a:lnTo>
                  <a:lnTo>
                    <a:pt x="7540" y="3811"/>
                  </a:lnTo>
                  <a:lnTo>
                    <a:pt x="7491" y="3759"/>
                  </a:lnTo>
                  <a:lnTo>
                    <a:pt x="7447" y="3703"/>
                  </a:lnTo>
                  <a:lnTo>
                    <a:pt x="7411" y="3644"/>
                  </a:lnTo>
                  <a:lnTo>
                    <a:pt x="7380" y="3582"/>
                  </a:lnTo>
                  <a:lnTo>
                    <a:pt x="7363" y="3516"/>
                  </a:lnTo>
                  <a:lnTo>
                    <a:pt x="7349" y="3450"/>
                  </a:lnTo>
                  <a:lnTo>
                    <a:pt x="7340" y="3381"/>
                  </a:lnTo>
                  <a:lnTo>
                    <a:pt x="7349" y="3308"/>
                  </a:lnTo>
                  <a:lnTo>
                    <a:pt x="7363" y="3246"/>
                  </a:lnTo>
                  <a:lnTo>
                    <a:pt x="7380" y="3180"/>
                  </a:lnTo>
                  <a:lnTo>
                    <a:pt x="7411" y="3118"/>
                  </a:lnTo>
                  <a:lnTo>
                    <a:pt x="7447" y="3059"/>
                  </a:lnTo>
                  <a:lnTo>
                    <a:pt x="7491" y="3000"/>
                  </a:lnTo>
                  <a:lnTo>
                    <a:pt x="7540" y="2952"/>
                  </a:lnTo>
                  <a:lnTo>
                    <a:pt x="7598" y="2903"/>
                  </a:lnTo>
                  <a:lnTo>
                    <a:pt x="7660" y="2862"/>
                  </a:lnTo>
                  <a:lnTo>
                    <a:pt x="7726" y="2816"/>
                  </a:lnTo>
                  <a:lnTo>
                    <a:pt x="7797" y="2789"/>
                  </a:lnTo>
                  <a:lnTo>
                    <a:pt x="7873" y="2758"/>
                  </a:lnTo>
                  <a:lnTo>
                    <a:pt x="7948" y="2733"/>
                  </a:lnTo>
                  <a:lnTo>
                    <a:pt x="8037" y="2719"/>
                  </a:lnTo>
                  <a:lnTo>
                    <a:pt x="8121" y="2706"/>
                  </a:lnTo>
                  <a:lnTo>
                    <a:pt x="8205" y="2702"/>
                  </a:lnTo>
                  <a:close/>
                  <a:moveTo>
                    <a:pt x="17969" y="0"/>
                  </a:moveTo>
                  <a:lnTo>
                    <a:pt x="21547" y="0"/>
                  </a:lnTo>
                  <a:lnTo>
                    <a:pt x="21565" y="173"/>
                  </a:lnTo>
                  <a:lnTo>
                    <a:pt x="21578" y="364"/>
                  </a:lnTo>
                  <a:lnTo>
                    <a:pt x="21591" y="578"/>
                  </a:lnTo>
                  <a:lnTo>
                    <a:pt x="21600" y="804"/>
                  </a:lnTo>
                  <a:lnTo>
                    <a:pt x="21600" y="1053"/>
                  </a:lnTo>
                  <a:lnTo>
                    <a:pt x="21596" y="1313"/>
                  </a:lnTo>
                  <a:lnTo>
                    <a:pt x="21587" y="1590"/>
                  </a:lnTo>
                  <a:lnTo>
                    <a:pt x="21565" y="1877"/>
                  </a:lnTo>
                  <a:lnTo>
                    <a:pt x="21538" y="2182"/>
                  </a:lnTo>
                  <a:lnTo>
                    <a:pt x="21498" y="2497"/>
                  </a:lnTo>
                  <a:lnTo>
                    <a:pt x="21445" y="2823"/>
                  </a:lnTo>
                  <a:lnTo>
                    <a:pt x="21383" y="3155"/>
                  </a:lnTo>
                  <a:lnTo>
                    <a:pt x="21303" y="3502"/>
                  </a:lnTo>
                  <a:lnTo>
                    <a:pt x="21259" y="3672"/>
                  </a:lnTo>
                  <a:lnTo>
                    <a:pt x="21210" y="3852"/>
                  </a:lnTo>
                  <a:lnTo>
                    <a:pt x="21157" y="4028"/>
                  </a:lnTo>
                  <a:lnTo>
                    <a:pt x="21103" y="4208"/>
                  </a:lnTo>
                  <a:lnTo>
                    <a:pt x="21046" y="4392"/>
                  </a:lnTo>
                  <a:lnTo>
                    <a:pt x="20979" y="4572"/>
                  </a:lnTo>
                  <a:lnTo>
                    <a:pt x="20886" y="4815"/>
                  </a:lnTo>
                  <a:lnTo>
                    <a:pt x="20789" y="5057"/>
                  </a:lnTo>
                  <a:lnTo>
                    <a:pt x="20673" y="5306"/>
                  </a:lnTo>
                  <a:lnTo>
                    <a:pt x="20549" y="5559"/>
                  </a:lnTo>
                  <a:lnTo>
                    <a:pt x="20421" y="5816"/>
                  </a:lnTo>
                  <a:lnTo>
                    <a:pt x="20283" y="6075"/>
                  </a:lnTo>
                  <a:lnTo>
                    <a:pt x="20128" y="6332"/>
                  </a:lnTo>
                  <a:lnTo>
                    <a:pt x="19960" y="6598"/>
                  </a:lnTo>
                  <a:lnTo>
                    <a:pt x="19787" y="6858"/>
                  </a:lnTo>
                  <a:lnTo>
                    <a:pt x="19596" y="7121"/>
                  </a:lnTo>
                  <a:lnTo>
                    <a:pt x="19392" y="7388"/>
                  </a:lnTo>
                  <a:lnTo>
                    <a:pt x="19179" y="7648"/>
                  </a:lnTo>
                  <a:lnTo>
                    <a:pt x="18949" y="7915"/>
                  </a:lnTo>
                  <a:lnTo>
                    <a:pt x="18700" y="8174"/>
                  </a:lnTo>
                  <a:lnTo>
                    <a:pt x="18576" y="8303"/>
                  </a:lnTo>
                  <a:lnTo>
                    <a:pt x="18310" y="8559"/>
                  </a:lnTo>
                  <a:lnTo>
                    <a:pt x="18173" y="8691"/>
                  </a:lnTo>
                  <a:lnTo>
                    <a:pt x="18031" y="8815"/>
                  </a:lnTo>
                  <a:lnTo>
                    <a:pt x="17880" y="8943"/>
                  </a:lnTo>
                  <a:lnTo>
                    <a:pt x="17730" y="9072"/>
                  </a:lnTo>
                  <a:lnTo>
                    <a:pt x="17574" y="9196"/>
                  </a:lnTo>
                  <a:lnTo>
                    <a:pt x="17415" y="9321"/>
                  </a:lnTo>
                  <a:lnTo>
                    <a:pt x="17251" y="9442"/>
                  </a:lnTo>
                  <a:lnTo>
                    <a:pt x="17082" y="9567"/>
                  </a:lnTo>
                  <a:lnTo>
                    <a:pt x="16914" y="9688"/>
                  </a:lnTo>
                  <a:lnTo>
                    <a:pt x="16736" y="9806"/>
                  </a:lnTo>
                  <a:lnTo>
                    <a:pt x="16559" y="9927"/>
                  </a:lnTo>
                  <a:lnTo>
                    <a:pt x="16373" y="10041"/>
                  </a:lnTo>
                  <a:lnTo>
                    <a:pt x="16178" y="10163"/>
                  </a:lnTo>
                  <a:lnTo>
                    <a:pt x="15987" y="10277"/>
                  </a:lnTo>
                  <a:lnTo>
                    <a:pt x="15788" y="10388"/>
                  </a:lnTo>
                  <a:lnTo>
                    <a:pt x="15584" y="10499"/>
                  </a:lnTo>
                  <a:lnTo>
                    <a:pt x="15375" y="10609"/>
                  </a:lnTo>
                  <a:lnTo>
                    <a:pt x="15163" y="10720"/>
                  </a:lnTo>
                  <a:lnTo>
                    <a:pt x="14950" y="10828"/>
                  </a:lnTo>
                  <a:lnTo>
                    <a:pt x="14724" y="10932"/>
                  </a:lnTo>
                  <a:lnTo>
                    <a:pt x="14493" y="11039"/>
                  </a:lnTo>
                  <a:lnTo>
                    <a:pt x="14267" y="11139"/>
                  </a:lnTo>
                  <a:lnTo>
                    <a:pt x="14028" y="11240"/>
                  </a:lnTo>
                  <a:lnTo>
                    <a:pt x="13784" y="11337"/>
                  </a:lnTo>
                  <a:lnTo>
                    <a:pt x="13287" y="11524"/>
                  </a:lnTo>
                  <a:lnTo>
                    <a:pt x="13030" y="11621"/>
                  </a:lnTo>
                  <a:lnTo>
                    <a:pt x="12764" y="11708"/>
                  </a:lnTo>
                  <a:lnTo>
                    <a:pt x="12498" y="11794"/>
                  </a:lnTo>
                  <a:lnTo>
                    <a:pt x="12219" y="11881"/>
                  </a:lnTo>
                  <a:lnTo>
                    <a:pt x="11939" y="11960"/>
                  </a:lnTo>
                  <a:lnTo>
                    <a:pt x="11656" y="12043"/>
                  </a:lnTo>
                  <a:lnTo>
                    <a:pt x="11363" y="12120"/>
                  </a:lnTo>
                  <a:lnTo>
                    <a:pt x="10973" y="12227"/>
                  </a:lnTo>
                  <a:lnTo>
                    <a:pt x="10587" y="12341"/>
                  </a:lnTo>
                  <a:lnTo>
                    <a:pt x="10224" y="12463"/>
                  </a:lnTo>
                  <a:lnTo>
                    <a:pt x="9865" y="12584"/>
                  </a:lnTo>
                  <a:lnTo>
                    <a:pt x="9523" y="12712"/>
                  </a:lnTo>
                  <a:lnTo>
                    <a:pt x="9195" y="12851"/>
                  </a:lnTo>
                  <a:lnTo>
                    <a:pt x="8871" y="12986"/>
                  </a:lnTo>
                  <a:lnTo>
                    <a:pt x="8566" y="13131"/>
                  </a:lnTo>
                  <a:lnTo>
                    <a:pt x="8268" y="13277"/>
                  </a:lnTo>
                  <a:lnTo>
                    <a:pt x="7989" y="13432"/>
                  </a:lnTo>
                  <a:lnTo>
                    <a:pt x="7714" y="13585"/>
                  </a:lnTo>
                  <a:lnTo>
                    <a:pt x="7453" y="13744"/>
                  </a:lnTo>
                  <a:lnTo>
                    <a:pt x="7209" y="13907"/>
                  </a:lnTo>
                  <a:lnTo>
                    <a:pt x="6965" y="14073"/>
                  </a:lnTo>
                  <a:lnTo>
                    <a:pt x="6734" y="14240"/>
                  </a:lnTo>
                  <a:lnTo>
                    <a:pt x="6517" y="14416"/>
                  </a:lnTo>
                  <a:lnTo>
                    <a:pt x="6309" y="14586"/>
                  </a:lnTo>
                  <a:lnTo>
                    <a:pt x="6114" y="14763"/>
                  </a:lnTo>
                  <a:lnTo>
                    <a:pt x="5923" y="14939"/>
                  </a:lnTo>
                  <a:lnTo>
                    <a:pt x="5741" y="15119"/>
                  </a:lnTo>
                  <a:lnTo>
                    <a:pt x="5573" y="15303"/>
                  </a:lnTo>
                  <a:lnTo>
                    <a:pt x="5409" y="15486"/>
                  </a:lnTo>
                  <a:lnTo>
                    <a:pt x="5254" y="15670"/>
                  </a:lnTo>
                  <a:lnTo>
                    <a:pt x="5112" y="15854"/>
                  </a:lnTo>
                  <a:lnTo>
                    <a:pt x="4974" y="16044"/>
                  </a:lnTo>
                  <a:lnTo>
                    <a:pt x="4841" y="16228"/>
                  </a:lnTo>
                  <a:lnTo>
                    <a:pt x="4722" y="16415"/>
                  </a:lnTo>
                  <a:lnTo>
                    <a:pt x="4606" y="16602"/>
                  </a:lnTo>
                  <a:lnTo>
                    <a:pt x="4504" y="16792"/>
                  </a:lnTo>
                  <a:lnTo>
                    <a:pt x="4407" y="16976"/>
                  </a:lnTo>
                  <a:lnTo>
                    <a:pt x="4314" y="17163"/>
                  </a:lnTo>
                  <a:lnTo>
                    <a:pt x="4225" y="17347"/>
                  </a:lnTo>
                  <a:lnTo>
                    <a:pt x="4150" y="17534"/>
                  </a:lnTo>
                  <a:lnTo>
                    <a:pt x="4070" y="17714"/>
                  </a:lnTo>
                  <a:lnTo>
                    <a:pt x="4008" y="17897"/>
                  </a:lnTo>
                  <a:lnTo>
                    <a:pt x="3946" y="18077"/>
                  </a:lnTo>
                  <a:lnTo>
                    <a:pt x="3893" y="18257"/>
                  </a:lnTo>
                  <a:lnTo>
                    <a:pt x="3835" y="18434"/>
                  </a:lnTo>
                  <a:lnTo>
                    <a:pt x="3791" y="18607"/>
                  </a:lnTo>
                  <a:lnTo>
                    <a:pt x="3751" y="18781"/>
                  </a:lnTo>
                  <a:lnTo>
                    <a:pt x="3715" y="18950"/>
                  </a:lnTo>
                  <a:lnTo>
                    <a:pt x="3684" y="19116"/>
                  </a:lnTo>
                  <a:lnTo>
                    <a:pt x="3658" y="19279"/>
                  </a:lnTo>
                  <a:lnTo>
                    <a:pt x="3635" y="19439"/>
                  </a:lnTo>
                  <a:lnTo>
                    <a:pt x="3596" y="19743"/>
                  </a:lnTo>
                  <a:lnTo>
                    <a:pt x="3569" y="20041"/>
                  </a:lnTo>
                  <a:lnTo>
                    <a:pt x="3556" y="20315"/>
                  </a:lnTo>
                  <a:lnTo>
                    <a:pt x="3556" y="20803"/>
                  </a:lnTo>
                  <a:lnTo>
                    <a:pt x="3569" y="21015"/>
                  </a:lnTo>
                  <a:lnTo>
                    <a:pt x="3587" y="21202"/>
                  </a:lnTo>
                  <a:lnTo>
                    <a:pt x="3600" y="21364"/>
                  </a:lnTo>
                  <a:lnTo>
                    <a:pt x="3635" y="21600"/>
                  </a:lnTo>
                  <a:lnTo>
                    <a:pt x="58" y="21600"/>
                  </a:lnTo>
                  <a:lnTo>
                    <a:pt x="40" y="21423"/>
                  </a:lnTo>
                  <a:lnTo>
                    <a:pt x="22" y="21233"/>
                  </a:lnTo>
                  <a:lnTo>
                    <a:pt x="13" y="21022"/>
                  </a:lnTo>
                  <a:lnTo>
                    <a:pt x="4" y="20793"/>
                  </a:lnTo>
                  <a:lnTo>
                    <a:pt x="0" y="20547"/>
                  </a:lnTo>
                  <a:lnTo>
                    <a:pt x="4" y="20287"/>
                  </a:lnTo>
                  <a:lnTo>
                    <a:pt x="18" y="20010"/>
                  </a:lnTo>
                  <a:lnTo>
                    <a:pt x="40" y="19719"/>
                  </a:lnTo>
                  <a:lnTo>
                    <a:pt x="66" y="19421"/>
                  </a:lnTo>
                  <a:lnTo>
                    <a:pt x="111" y="19103"/>
                  </a:lnTo>
                  <a:lnTo>
                    <a:pt x="160" y="18781"/>
                  </a:lnTo>
                  <a:lnTo>
                    <a:pt x="226" y="18445"/>
                  </a:lnTo>
                  <a:lnTo>
                    <a:pt x="301" y="18098"/>
                  </a:lnTo>
                  <a:lnTo>
                    <a:pt x="346" y="17928"/>
                  </a:lnTo>
                  <a:lnTo>
                    <a:pt x="395" y="17748"/>
                  </a:lnTo>
                  <a:lnTo>
                    <a:pt x="443" y="17575"/>
                  </a:lnTo>
                  <a:lnTo>
                    <a:pt x="505" y="17395"/>
                  </a:lnTo>
                  <a:lnTo>
                    <a:pt x="563" y="17211"/>
                  </a:lnTo>
                  <a:lnTo>
                    <a:pt x="630" y="17031"/>
                  </a:lnTo>
                  <a:lnTo>
                    <a:pt x="718" y="16785"/>
                  </a:lnTo>
                  <a:lnTo>
                    <a:pt x="820" y="16543"/>
                  </a:lnTo>
                  <a:lnTo>
                    <a:pt x="931" y="16297"/>
                  </a:lnTo>
                  <a:lnTo>
                    <a:pt x="1051" y="16044"/>
                  </a:lnTo>
                  <a:lnTo>
                    <a:pt x="1184" y="15788"/>
                  </a:lnTo>
                  <a:lnTo>
                    <a:pt x="1326" y="15525"/>
                  </a:lnTo>
                  <a:lnTo>
                    <a:pt x="1476" y="15265"/>
                  </a:lnTo>
                  <a:lnTo>
                    <a:pt x="1640" y="15005"/>
                  </a:lnTo>
                  <a:lnTo>
                    <a:pt x="1818" y="14745"/>
                  </a:lnTo>
                  <a:lnTo>
                    <a:pt x="2008" y="14479"/>
                  </a:lnTo>
                  <a:lnTo>
                    <a:pt x="2212" y="14215"/>
                  </a:lnTo>
                  <a:lnTo>
                    <a:pt x="2425" y="13952"/>
                  </a:lnTo>
                  <a:lnTo>
                    <a:pt x="2660" y="13689"/>
                  </a:lnTo>
                  <a:lnTo>
                    <a:pt x="2900" y="13429"/>
                  </a:lnTo>
                  <a:lnTo>
                    <a:pt x="3033" y="13301"/>
                  </a:lnTo>
                  <a:lnTo>
                    <a:pt x="3166" y="13166"/>
                  </a:lnTo>
                  <a:lnTo>
                    <a:pt x="3294" y="13038"/>
                  </a:lnTo>
                  <a:lnTo>
                    <a:pt x="3436" y="12909"/>
                  </a:lnTo>
                  <a:lnTo>
                    <a:pt x="3578" y="12781"/>
                  </a:lnTo>
                  <a:lnTo>
                    <a:pt x="3729" y="12657"/>
                  </a:lnTo>
                  <a:lnTo>
                    <a:pt x="3875" y="12528"/>
                  </a:lnTo>
                  <a:lnTo>
                    <a:pt x="4034" y="12407"/>
                  </a:lnTo>
                  <a:lnTo>
                    <a:pt x="4194" y="12282"/>
                  </a:lnTo>
                  <a:lnTo>
                    <a:pt x="4358" y="12158"/>
                  </a:lnTo>
                  <a:lnTo>
                    <a:pt x="4522" y="12033"/>
                  </a:lnTo>
                  <a:lnTo>
                    <a:pt x="4695" y="11915"/>
                  </a:lnTo>
                  <a:lnTo>
                    <a:pt x="4872" y="11794"/>
                  </a:lnTo>
                  <a:lnTo>
                    <a:pt x="5050" y="11676"/>
                  </a:lnTo>
                  <a:lnTo>
                    <a:pt x="5236" y="11555"/>
                  </a:lnTo>
                  <a:lnTo>
                    <a:pt x="5422" y="11441"/>
                  </a:lnTo>
                  <a:lnTo>
                    <a:pt x="5622" y="11323"/>
                  </a:lnTo>
                  <a:lnTo>
                    <a:pt x="5817" y="11212"/>
                  </a:lnTo>
                  <a:lnTo>
                    <a:pt x="6021" y="11098"/>
                  </a:lnTo>
                  <a:lnTo>
                    <a:pt x="6229" y="10991"/>
                  </a:lnTo>
                  <a:lnTo>
                    <a:pt x="6442" y="10880"/>
                  </a:lnTo>
                  <a:lnTo>
                    <a:pt x="6876" y="10665"/>
                  </a:lnTo>
                  <a:lnTo>
                    <a:pt x="7107" y="10564"/>
                  </a:lnTo>
                  <a:lnTo>
                    <a:pt x="7337" y="10461"/>
                  </a:lnTo>
                  <a:lnTo>
                    <a:pt x="7577" y="10364"/>
                  </a:lnTo>
                  <a:lnTo>
                    <a:pt x="7821" y="10263"/>
                  </a:lnTo>
                  <a:lnTo>
                    <a:pt x="8065" y="10166"/>
                  </a:lnTo>
                  <a:lnTo>
                    <a:pt x="8317" y="10073"/>
                  </a:lnTo>
                  <a:lnTo>
                    <a:pt x="8579" y="9983"/>
                  </a:lnTo>
                  <a:lnTo>
                    <a:pt x="8845" y="9892"/>
                  </a:lnTo>
                  <a:lnTo>
                    <a:pt x="9111" y="9806"/>
                  </a:lnTo>
                  <a:lnTo>
                    <a:pt x="9386" y="9723"/>
                  </a:lnTo>
                  <a:lnTo>
                    <a:pt x="9665" y="9636"/>
                  </a:lnTo>
                  <a:lnTo>
                    <a:pt x="9949" y="9560"/>
                  </a:lnTo>
                  <a:lnTo>
                    <a:pt x="10237" y="9477"/>
                  </a:lnTo>
                  <a:lnTo>
                    <a:pt x="10632" y="9369"/>
                  </a:lnTo>
                  <a:lnTo>
                    <a:pt x="11013" y="9259"/>
                  </a:lnTo>
                  <a:lnTo>
                    <a:pt x="11381" y="9141"/>
                  </a:lnTo>
                  <a:lnTo>
                    <a:pt x="11735" y="9016"/>
                  </a:lnTo>
                  <a:lnTo>
                    <a:pt x="12081" y="8888"/>
                  </a:lnTo>
                  <a:lnTo>
                    <a:pt x="12409" y="8749"/>
                  </a:lnTo>
                  <a:lnTo>
                    <a:pt x="12729" y="8614"/>
                  </a:lnTo>
                  <a:lnTo>
                    <a:pt x="13034" y="8469"/>
                  </a:lnTo>
                  <a:lnTo>
                    <a:pt x="13327" y="8323"/>
                  </a:lnTo>
                  <a:lnTo>
                    <a:pt x="13615" y="8174"/>
                  </a:lnTo>
                  <a:lnTo>
                    <a:pt x="13886" y="8015"/>
                  </a:lnTo>
                  <a:lnTo>
                    <a:pt x="14143" y="7859"/>
                  </a:lnTo>
                  <a:lnTo>
                    <a:pt x="14396" y="7696"/>
                  </a:lnTo>
                  <a:lnTo>
                    <a:pt x="14631" y="7530"/>
                  </a:lnTo>
                  <a:lnTo>
                    <a:pt x="14861" y="7360"/>
                  </a:lnTo>
                  <a:lnTo>
                    <a:pt x="15078" y="7191"/>
                  </a:lnTo>
                  <a:lnTo>
                    <a:pt x="15287" y="7014"/>
                  </a:lnTo>
                  <a:lnTo>
                    <a:pt x="15491" y="6841"/>
                  </a:lnTo>
                  <a:lnTo>
                    <a:pt x="15677" y="6664"/>
                  </a:lnTo>
                  <a:lnTo>
                    <a:pt x="15859" y="6484"/>
                  </a:lnTo>
                  <a:lnTo>
                    <a:pt x="16027" y="6301"/>
                  </a:lnTo>
                  <a:lnTo>
                    <a:pt x="16191" y="6117"/>
                  </a:lnTo>
                  <a:lnTo>
                    <a:pt x="16342" y="5933"/>
                  </a:lnTo>
                  <a:lnTo>
                    <a:pt x="16488" y="5750"/>
                  </a:lnTo>
                  <a:lnTo>
                    <a:pt x="16621" y="5566"/>
                  </a:lnTo>
                  <a:lnTo>
                    <a:pt x="16754" y="5379"/>
                  </a:lnTo>
                  <a:lnTo>
                    <a:pt x="16874" y="5192"/>
                  </a:lnTo>
                  <a:lnTo>
                    <a:pt x="16989" y="5005"/>
                  </a:lnTo>
                  <a:lnTo>
                    <a:pt x="17096" y="4818"/>
                  </a:lnTo>
                  <a:lnTo>
                    <a:pt x="17198" y="4631"/>
                  </a:lnTo>
                  <a:lnTo>
                    <a:pt x="17286" y="4447"/>
                  </a:lnTo>
                  <a:lnTo>
                    <a:pt x="17370" y="4260"/>
                  </a:lnTo>
                  <a:lnTo>
                    <a:pt x="17455" y="4073"/>
                  </a:lnTo>
                  <a:lnTo>
                    <a:pt x="17526" y="3890"/>
                  </a:lnTo>
                  <a:lnTo>
                    <a:pt x="17592" y="3713"/>
                  </a:lnTo>
                  <a:lnTo>
                    <a:pt x="17659" y="3533"/>
                  </a:lnTo>
                  <a:lnTo>
                    <a:pt x="17712" y="3353"/>
                  </a:lnTo>
                  <a:lnTo>
                    <a:pt x="17761" y="3176"/>
                  </a:lnTo>
                  <a:lnTo>
                    <a:pt x="17809" y="3003"/>
                  </a:lnTo>
                  <a:lnTo>
                    <a:pt x="17849" y="2830"/>
                  </a:lnTo>
                  <a:lnTo>
                    <a:pt x="17885" y="2660"/>
                  </a:lnTo>
                  <a:lnTo>
                    <a:pt x="17920" y="2494"/>
                  </a:lnTo>
                  <a:lnTo>
                    <a:pt x="17947" y="2331"/>
                  </a:lnTo>
                  <a:lnTo>
                    <a:pt x="17969" y="2172"/>
                  </a:lnTo>
                  <a:lnTo>
                    <a:pt x="18009" y="1860"/>
                  </a:lnTo>
                  <a:lnTo>
                    <a:pt x="18035" y="1569"/>
                  </a:lnTo>
                  <a:lnTo>
                    <a:pt x="18044" y="1292"/>
                  </a:lnTo>
                  <a:lnTo>
                    <a:pt x="18053" y="1036"/>
                  </a:lnTo>
                  <a:lnTo>
                    <a:pt x="18044" y="800"/>
                  </a:lnTo>
                  <a:lnTo>
                    <a:pt x="18035" y="592"/>
                  </a:lnTo>
                  <a:lnTo>
                    <a:pt x="18018" y="402"/>
                  </a:lnTo>
                  <a:lnTo>
                    <a:pt x="18000" y="242"/>
                  </a:lnTo>
                  <a:lnTo>
                    <a:pt x="17969" y="0"/>
                  </a:lnTo>
                  <a:close/>
                  <a:moveTo>
                    <a:pt x="6476" y="0"/>
                  </a:moveTo>
                  <a:lnTo>
                    <a:pt x="15124" y="0"/>
                  </a:lnTo>
                  <a:lnTo>
                    <a:pt x="15212" y="7"/>
                  </a:lnTo>
                  <a:lnTo>
                    <a:pt x="15297" y="14"/>
                  </a:lnTo>
                  <a:lnTo>
                    <a:pt x="15381" y="31"/>
                  </a:lnTo>
                  <a:lnTo>
                    <a:pt x="15461" y="56"/>
                  </a:lnTo>
                  <a:lnTo>
                    <a:pt x="15537" y="83"/>
                  </a:lnTo>
                  <a:lnTo>
                    <a:pt x="15608" y="118"/>
                  </a:lnTo>
                  <a:lnTo>
                    <a:pt x="15674" y="156"/>
                  </a:lnTo>
                  <a:lnTo>
                    <a:pt x="15732" y="198"/>
                  </a:lnTo>
                  <a:lnTo>
                    <a:pt x="15794" y="250"/>
                  </a:lnTo>
                  <a:lnTo>
                    <a:pt x="15843" y="302"/>
                  </a:lnTo>
                  <a:lnTo>
                    <a:pt x="15887" y="358"/>
                  </a:lnTo>
                  <a:lnTo>
                    <a:pt x="15918" y="413"/>
                  </a:lnTo>
                  <a:lnTo>
                    <a:pt x="15945" y="476"/>
                  </a:lnTo>
                  <a:lnTo>
                    <a:pt x="15967" y="542"/>
                  </a:lnTo>
                  <a:lnTo>
                    <a:pt x="15985" y="611"/>
                  </a:lnTo>
                  <a:lnTo>
                    <a:pt x="15989" y="677"/>
                  </a:lnTo>
                  <a:lnTo>
                    <a:pt x="15985" y="747"/>
                  </a:lnTo>
                  <a:lnTo>
                    <a:pt x="15967" y="816"/>
                  </a:lnTo>
                  <a:lnTo>
                    <a:pt x="15945" y="879"/>
                  </a:lnTo>
                  <a:lnTo>
                    <a:pt x="15918" y="941"/>
                  </a:lnTo>
                  <a:lnTo>
                    <a:pt x="15887" y="1000"/>
                  </a:lnTo>
                  <a:lnTo>
                    <a:pt x="15843" y="1056"/>
                  </a:lnTo>
                  <a:lnTo>
                    <a:pt x="15794" y="1108"/>
                  </a:lnTo>
                  <a:lnTo>
                    <a:pt x="15732" y="1153"/>
                  </a:lnTo>
                  <a:lnTo>
                    <a:pt x="15674" y="1202"/>
                  </a:lnTo>
                  <a:lnTo>
                    <a:pt x="15608" y="1240"/>
                  </a:lnTo>
                  <a:lnTo>
                    <a:pt x="15537" y="1271"/>
                  </a:lnTo>
                  <a:lnTo>
                    <a:pt x="15461" y="1299"/>
                  </a:lnTo>
                  <a:lnTo>
                    <a:pt x="15381" y="1323"/>
                  </a:lnTo>
                  <a:lnTo>
                    <a:pt x="15297" y="1337"/>
                  </a:lnTo>
                  <a:lnTo>
                    <a:pt x="15212" y="1351"/>
                  </a:lnTo>
                  <a:lnTo>
                    <a:pt x="6388" y="1351"/>
                  </a:lnTo>
                  <a:lnTo>
                    <a:pt x="6299" y="1337"/>
                  </a:lnTo>
                  <a:lnTo>
                    <a:pt x="6219" y="1323"/>
                  </a:lnTo>
                  <a:lnTo>
                    <a:pt x="6134" y="1299"/>
                  </a:lnTo>
                  <a:lnTo>
                    <a:pt x="6059" y="1271"/>
                  </a:lnTo>
                  <a:lnTo>
                    <a:pt x="5988" y="1240"/>
                  </a:lnTo>
                  <a:lnTo>
                    <a:pt x="5921" y="1202"/>
                  </a:lnTo>
                  <a:lnTo>
                    <a:pt x="5859" y="1153"/>
                  </a:lnTo>
                  <a:lnTo>
                    <a:pt x="5806" y="1108"/>
                  </a:lnTo>
                  <a:lnTo>
                    <a:pt x="5757" y="1056"/>
                  </a:lnTo>
                  <a:lnTo>
                    <a:pt x="5713" y="1000"/>
                  </a:lnTo>
                  <a:lnTo>
                    <a:pt x="5673" y="941"/>
                  </a:lnTo>
                  <a:lnTo>
                    <a:pt x="5646" y="879"/>
                  </a:lnTo>
                  <a:lnTo>
                    <a:pt x="5624" y="816"/>
                  </a:lnTo>
                  <a:lnTo>
                    <a:pt x="5615" y="747"/>
                  </a:lnTo>
                  <a:lnTo>
                    <a:pt x="5611" y="677"/>
                  </a:lnTo>
                  <a:lnTo>
                    <a:pt x="5615" y="611"/>
                  </a:lnTo>
                  <a:lnTo>
                    <a:pt x="5624" y="542"/>
                  </a:lnTo>
                  <a:lnTo>
                    <a:pt x="5646" y="476"/>
                  </a:lnTo>
                  <a:lnTo>
                    <a:pt x="5673" y="413"/>
                  </a:lnTo>
                  <a:lnTo>
                    <a:pt x="5713" y="358"/>
                  </a:lnTo>
                  <a:lnTo>
                    <a:pt x="5757" y="302"/>
                  </a:lnTo>
                  <a:lnTo>
                    <a:pt x="5806" y="250"/>
                  </a:lnTo>
                  <a:lnTo>
                    <a:pt x="5859" y="198"/>
                  </a:lnTo>
                  <a:lnTo>
                    <a:pt x="5921" y="156"/>
                  </a:lnTo>
                  <a:lnTo>
                    <a:pt x="5988" y="118"/>
                  </a:lnTo>
                  <a:lnTo>
                    <a:pt x="6059" y="83"/>
                  </a:lnTo>
                  <a:lnTo>
                    <a:pt x="6134" y="56"/>
                  </a:lnTo>
                  <a:lnTo>
                    <a:pt x="6219" y="31"/>
                  </a:lnTo>
                  <a:lnTo>
                    <a:pt x="6299" y="14"/>
                  </a:lnTo>
                  <a:lnTo>
                    <a:pt x="6388" y="7"/>
                  </a:lnTo>
                  <a:lnTo>
                    <a:pt x="6476" y="0"/>
                  </a:lnTo>
                  <a:close/>
                  <a:moveTo>
                    <a:pt x="58" y="0"/>
                  </a:moveTo>
                  <a:lnTo>
                    <a:pt x="3631" y="0"/>
                  </a:lnTo>
                  <a:lnTo>
                    <a:pt x="3605" y="208"/>
                  </a:lnTo>
                  <a:lnTo>
                    <a:pt x="3587" y="340"/>
                  </a:lnTo>
                  <a:lnTo>
                    <a:pt x="3569" y="499"/>
                  </a:lnTo>
                  <a:lnTo>
                    <a:pt x="3561" y="673"/>
                  </a:lnTo>
                  <a:lnTo>
                    <a:pt x="3552" y="867"/>
                  </a:lnTo>
                  <a:lnTo>
                    <a:pt x="3552" y="1303"/>
                  </a:lnTo>
                  <a:lnTo>
                    <a:pt x="3565" y="1543"/>
                  </a:lnTo>
                  <a:lnTo>
                    <a:pt x="3587" y="1799"/>
                  </a:lnTo>
                  <a:lnTo>
                    <a:pt x="3614" y="2066"/>
                  </a:lnTo>
                  <a:lnTo>
                    <a:pt x="3658" y="2347"/>
                  </a:lnTo>
                  <a:lnTo>
                    <a:pt x="3707" y="2638"/>
                  </a:lnTo>
                  <a:lnTo>
                    <a:pt x="3773" y="2933"/>
                  </a:lnTo>
                  <a:lnTo>
                    <a:pt x="3808" y="3085"/>
                  </a:lnTo>
                  <a:lnTo>
                    <a:pt x="3853" y="3241"/>
                  </a:lnTo>
                  <a:lnTo>
                    <a:pt x="3901" y="3394"/>
                  </a:lnTo>
                  <a:lnTo>
                    <a:pt x="3950" y="3553"/>
                  </a:lnTo>
                  <a:lnTo>
                    <a:pt x="4008" y="3709"/>
                  </a:lnTo>
                  <a:lnTo>
                    <a:pt x="4061" y="3869"/>
                  </a:lnTo>
                  <a:lnTo>
                    <a:pt x="4127" y="4032"/>
                  </a:lnTo>
                  <a:lnTo>
                    <a:pt x="4198" y="4195"/>
                  </a:lnTo>
                  <a:lnTo>
                    <a:pt x="4269" y="4358"/>
                  </a:lnTo>
                  <a:lnTo>
                    <a:pt x="4344" y="4521"/>
                  </a:lnTo>
                  <a:lnTo>
                    <a:pt x="4428" y="4680"/>
                  </a:lnTo>
                  <a:lnTo>
                    <a:pt x="4521" y="4850"/>
                  </a:lnTo>
                  <a:lnTo>
                    <a:pt x="4614" y="5009"/>
                  </a:lnTo>
                  <a:lnTo>
                    <a:pt x="4712" y="5172"/>
                  </a:lnTo>
                  <a:lnTo>
                    <a:pt x="4814" y="5339"/>
                  </a:lnTo>
                  <a:lnTo>
                    <a:pt x="4924" y="5502"/>
                  </a:lnTo>
                  <a:lnTo>
                    <a:pt x="5044" y="5665"/>
                  </a:lnTo>
                  <a:lnTo>
                    <a:pt x="5172" y="5828"/>
                  </a:lnTo>
                  <a:lnTo>
                    <a:pt x="5296" y="5991"/>
                  </a:lnTo>
                  <a:lnTo>
                    <a:pt x="5434" y="6153"/>
                  </a:lnTo>
                  <a:lnTo>
                    <a:pt x="5575" y="6316"/>
                  </a:lnTo>
                  <a:lnTo>
                    <a:pt x="5730" y="6476"/>
                  </a:lnTo>
                  <a:lnTo>
                    <a:pt x="5881" y="6632"/>
                  </a:lnTo>
                  <a:lnTo>
                    <a:pt x="6045" y="6791"/>
                  </a:lnTo>
                  <a:lnTo>
                    <a:pt x="6222" y="6944"/>
                  </a:lnTo>
                  <a:lnTo>
                    <a:pt x="6395" y="7100"/>
                  </a:lnTo>
                  <a:lnTo>
                    <a:pt x="6581" y="7249"/>
                  </a:lnTo>
                  <a:lnTo>
                    <a:pt x="6780" y="7398"/>
                  </a:lnTo>
                  <a:lnTo>
                    <a:pt x="6979" y="7547"/>
                  </a:lnTo>
                  <a:lnTo>
                    <a:pt x="7187" y="7693"/>
                  </a:lnTo>
                  <a:lnTo>
                    <a:pt x="7404" y="7835"/>
                  </a:lnTo>
                  <a:lnTo>
                    <a:pt x="7635" y="7977"/>
                  </a:lnTo>
                  <a:lnTo>
                    <a:pt x="7865" y="8112"/>
                  </a:lnTo>
                  <a:lnTo>
                    <a:pt x="8113" y="8251"/>
                  </a:lnTo>
                  <a:lnTo>
                    <a:pt x="8361" y="8379"/>
                  </a:lnTo>
                  <a:lnTo>
                    <a:pt x="8627" y="8507"/>
                  </a:lnTo>
                  <a:lnTo>
                    <a:pt x="8374" y="8587"/>
                  </a:lnTo>
                  <a:lnTo>
                    <a:pt x="8126" y="8670"/>
                  </a:lnTo>
                  <a:lnTo>
                    <a:pt x="7887" y="8750"/>
                  </a:lnTo>
                  <a:lnTo>
                    <a:pt x="7648" y="8837"/>
                  </a:lnTo>
                  <a:lnTo>
                    <a:pt x="7413" y="8920"/>
                  </a:lnTo>
                  <a:lnTo>
                    <a:pt x="7183" y="9007"/>
                  </a:lnTo>
                  <a:lnTo>
                    <a:pt x="6957" y="9097"/>
                  </a:lnTo>
                  <a:lnTo>
                    <a:pt x="6736" y="9187"/>
                  </a:lnTo>
                  <a:lnTo>
                    <a:pt x="6514" y="9280"/>
                  </a:lnTo>
                  <a:lnTo>
                    <a:pt x="6302" y="9371"/>
                  </a:lnTo>
                  <a:lnTo>
                    <a:pt x="6089" y="9468"/>
                  </a:lnTo>
                  <a:lnTo>
                    <a:pt x="5881" y="9561"/>
                  </a:lnTo>
                  <a:lnTo>
                    <a:pt x="5677" y="9662"/>
                  </a:lnTo>
                  <a:lnTo>
                    <a:pt x="5478" y="9759"/>
                  </a:lnTo>
                  <a:lnTo>
                    <a:pt x="5279" y="9863"/>
                  </a:lnTo>
                  <a:lnTo>
                    <a:pt x="5088" y="9960"/>
                  </a:lnTo>
                  <a:lnTo>
                    <a:pt x="4854" y="9807"/>
                  </a:lnTo>
                  <a:lnTo>
                    <a:pt x="4619" y="9648"/>
                  </a:lnTo>
                  <a:lnTo>
                    <a:pt x="4393" y="9485"/>
                  </a:lnTo>
                  <a:lnTo>
                    <a:pt x="4180" y="9322"/>
                  </a:lnTo>
                  <a:lnTo>
                    <a:pt x="3972" y="9156"/>
                  </a:lnTo>
                  <a:lnTo>
                    <a:pt x="3773" y="8993"/>
                  </a:lnTo>
                  <a:lnTo>
                    <a:pt x="3574" y="8823"/>
                  </a:lnTo>
                  <a:lnTo>
                    <a:pt x="3388" y="8656"/>
                  </a:lnTo>
                  <a:lnTo>
                    <a:pt x="3211" y="8487"/>
                  </a:lnTo>
                  <a:lnTo>
                    <a:pt x="3034" y="8313"/>
                  </a:lnTo>
                  <a:lnTo>
                    <a:pt x="2865" y="8143"/>
                  </a:lnTo>
                  <a:lnTo>
                    <a:pt x="2701" y="7970"/>
                  </a:lnTo>
                  <a:lnTo>
                    <a:pt x="2546" y="7797"/>
                  </a:lnTo>
                  <a:lnTo>
                    <a:pt x="2400" y="7623"/>
                  </a:lnTo>
                  <a:lnTo>
                    <a:pt x="2259" y="7450"/>
                  </a:lnTo>
                  <a:lnTo>
                    <a:pt x="2121" y="7273"/>
                  </a:lnTo>
                  <a:lnTo>
                    <a:pt x="1984" y="7103"/>
                  </a:lnTo>
                  <a:lnTo>
                    <a:pt x="1860" y="6927"/>
                  </a:lnTo>
                  <a:lnTo>
                    <a:pt x="1740" y="6753"/>
                  </a:lnTo>
                  <a:lnTo>
                    <a:pt x="1630" y="6580"/>
                  </a:lnTo>
                  <a:lnTo>
                    <a:pt x="1515" y="6407"/>
                  </a:lnTo>
                  <a:lnTo>
                    <a:pt x="1413" y="6233"/>
                  </a:lnTo>
                  <a:lnTo>
                    <a:pt x="1311" y="6063"/>
                  </a:lnTo>
                  <a:lnTo>
                    <a:pt x="1218" y="5893"/>
                  </a:lnTo>
                  <a:lnTo>
                    <a:pt x="1134" y="5720"/>
                  </a:lnTo>
                  <a:lnTo>
                    <a:pt x="1045" y="5554"/>
                  </a:lnTo>
                  <a:lnTo>
                    <a:pt x="961" y="5387"/>
                  </a:lnTo>
                  <a:lnTo>
                    <a:pt x="890" y="5221"/>
                  </a:lnTo>
                  <a:lnTo>
                    <a:pt x="815" y="5058"/>
                  </a:lnTo>
                  <a:lnTo>
                    <a:pt x="748" y="4895"/>
                  </a:lnTo>
                  <a:lnTo>
                    <a:pt x="629" y="4576"/>
                  </a:lnTo>
                  <a:lnTo>
                    <a:pt x="562" y="4396"/>
                  </a:lnTo>
                  <a:lnTo>
                    <a:pt x="505" y="4212"/>
                  </a:lnTo>
                  <a:lnTo>
                    <a:pt x="443" y="4032"/>
                  </a:lnTo>
                  <a:lnTo>
                    <a:pt x="394" y="3855"/>
                  </a:lnTo>
                  <a:lnTo>
                    <a:pt x="345" y="3675"/>
                  </a:lnTo>
                  <a:lnTo>
                    <a:pt x="301" y="3505"/>
                  </a:lnTo>
                  <a:lnTo>
                    <a:pt x="226" y="3158"/>
                  </a:lnTo>
                  <a:lnTo>
                    <a:pt x="159" y="2825"/>
                  </a:lnTo>
                  <a:lnTo>
                    <a:pt x="111" y="2500"/>
                  </a:lnTo>
                  <a:lnTo>
                    <a:pt x="66" y="2184"/>
                  </a:lnTo>
                  <a:lnTo>
                    <a:pt x="40" y="1879"/>
                  </a:lnTo>
                  <a:lnTo>
                    <a:pt x="18" y="1591"/>
                  </a:lnTo>
                  <a:lnTo>
                    <a:pt x="4" y="1314"/>
                  </a:lnTo>
                  <a:lnTo>
                    <a:pt x="0" y="1054"/>
                  </a:lnTo>
                  <a:lnTo>
                    <a:pt x="4" y="804"/>
                  </a:lnTo>
                  <a:lnTo>
                    <a:pt x="13" y="579"/>
                  </a:lnTo>
                  <a:lnTo>
                    <a:pt x="22" y="364"/>
                  </a:lnTo>
                  <a:lnTo>
                    <a:pt x="40" y="173"/>
                  </a:lnTo>
                  <a:lnTo>
                    <a:pt x="58" y="0"/>
                  </a:lnTo>
                  <a:close/>
                </a:path>
              </a:pathLst>
            </a:custGeom>
            <a:solidFill>
              <a:srgbClr val="282830"/>
            </a:solidFill>
            <a:ln w="12700" cap="flat">
              <a:noFill/>
              <a:miter lim="400000"/>
            </a:ln>
            <a:effectLst/>
          </p:spPr>
          <p:txBody>
            <a:bodyPr wrap="square" lIns="45719" tIns="45719" rIns="45719" bIns="45719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</a:defRPr>
              </a:pPr>
              <a:endParaRPr/>
            </a:p>
          </p:txBody>
        </p:sp>
      </p:grpSp>
      <p:sp>
        <p:nvSpPr>
          <p:cNvPr id="375" name="组合 2"/>
          <p:cNvSpPr/>
          <p:nvPr/>
        </p:nvSpPr>
        <p:spPr>
          <a:xfrm>
            <a:off x="672240" y="3315534"/>
            <a:ext cx="16034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平台介绍</a:t>
            </a:r>
          </a:p>
        </p:txBody>
      </p:sp>
      <p:sp>
        <p:nvSpPr>
          <p:cNvPr id="376" name="组合 3"/>
          <p:cNvSpPr/>
          <p:nvPr/>
        </p:nvSpPr>
        <p:spPr>
          <a:xfrm>
            <a:off x="2723722" y="3315534"/>
            <a:ext cx="1603495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广告创意</a:t>
            </a:r>
          </a:p>
        </p:txBody>
      </p:sp>
      <p:sp>
        <p:nvSpPr>
          <p:cNvPr id="377" name="组合 4"/>
          <p:cNvSpPr/>
          <p:nvPr/>
        </p:nvSpPr>
        <p:spPr>
          <a:xfrm>
            <a:off x="4655778" y="3315534"/>
            <a:ext cx="1842347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平台功能</a:t>
            </a:r>
          </a:p>
        </p:txBody>
      </p:sp>
      <p:sp>
        <p:nvSpPr>
          <p:cNvPr id="378" name="组合 5"/>
          <p:cNvSpPr/>
          <p:nvPr/>
        </p:nvSpPr>
        <p:spPr>
          <a:xfrm>
            <a:off x="6785108" y="3315534"/>
            <a:ext cx="168665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FFFFF"/>
                </a:solidFill>
                <a:latin typeface="Nexa Light"/>
                <a:ea typeface="Nexa Light"/>
                <a:cs typeface="Nexa Light"/>
                <a:sym typeface="Nexa Light"/>
              </a:defRPr>
            </a:lvl1pPr>
          </a:lstStyle>
          <a:p>
            <a:r>
              <a:rPr>
                <a:latin typeface="+mn-ea"/>
                <a:ea typeface="+mn-ea"/>
              </a:rPr>
              <a:t>合作案例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" presetClass="entr" presetSubtype="4" fill="hold" grpId="4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" presetClass="entr" presetSubtype="4" fill="hold" grpId="5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5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4" fill="hold" grpId="6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0"/>
                            </p:stCondLst>
                            <p:childTnLst>
                              <p:par>
                                <p:cTn id="34" presetID="9" presetClass="entr" fill="hold" grpId="7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5" fill="hold"/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75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6000"/>
                            </p:stCondLst>
                            <p:childTnLst>
                              <p:par>
                                <p:cTn id="38" presetID="9" presetClass="entr" fill="hold" grpId="8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9" fill="hold"/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75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9" presetClass="entr" fill="hold" grpId="9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3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75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000"/>
                            </p:stCondLst>
                            <p:childTnLst>
                              <p:par>
                                <p:cTn id="46" presetID="9" presetClass="entr" fill="hold" grpId="10" nodeType="afterEffect">
                                  <p:stCondLst>
                                    <p:cond delay="25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7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75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1" grpId="1" animBg="1" advAuto="0"/>
      <p:bldP spid="362" grpId="2" animBg="1" advAuto="0"/>
      <p:bldP spid="365" grpId="3" animBg="1" advAuto="0"/>
      <p:bldP spid="368" grpId="4" animBg="1" advAuto="0"/>
      <p:bldP spid="371" grpId="5" animBg="1" advAuto="0"/>
      <p:bldP spid="374" grpId="6" animBg="1" advAuto="0"/>
      <p:bldP spid="375" grpId="7" animBg="1" advAuto="0"/>
      <p:bldP spid="376" grpId="8" animBg="1" advAuto="0"/>
      <p:bldP spid="377" grpId="9" animBg="1" advAuto="0"/>
      <p:bldP spid="378" grpId="10" animBg="1" advAuto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81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2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83" name="文本框 49"/>
          <p:cNvSpPr/>
          <p:nvPr/>
        </p:nvSpPr>
        <p:spPr>
          <a:xfrm>
            <a:off x="107504" y="412750"/>
            <a:ext cx="61265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19</a:t>
            </a:r>
            <a:endParaRPr dirty="0"/>
          </a:p>
        </p:txBody>
      </p:sp>
      <p:sp>
        <p:nvSpPr>
          <p:cNvPr id="384" name="TextBox 10"/>
          <p:cNvSpPr/>
          <p:nvPr/>
        </p:nvSpPr>
        <p:spPr>
          <a:xfrm>
            <a:off x="788736" y="477584"/>
            <a:ext cx="197638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保险—大都会</a:t>
            </a:r>
          </a:p>
        </p:txBody>
      </p:sp>
      <p:pic>
        <p:nvPicPr>
          <p:cNvPr id="385" name="image.png" descr="image.png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1005229" y="1088558"/>
            <a:ext cx="1791337" cy="382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6" name="pasted-image.png" descr="pasted-image.png"/>
          <p:cNvPicPr>
            <a:picLocks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1081747" y="1550843"/>
            <a:ext cx="1638301" cy="289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87" name="pasted-image.png" descr="pasted-image.png"/>
          <p:cNvPicPr>
            <a:picLocks noChangeAspect="1"/>
          </p:cNvPicPr>
          <p:nvPr/>
        </p:nvPicPr>
        <p:blipFill>
          <a:blip r:embed="rId4" cstate="print">
            <a:extLst/>
          </a:blip>
          <a:srcRect t="9890"/>
          <a:stretch>
            <a:fillRect/>
          </a:stretch>
        </p:blipFill>
        <p:spPr>
          <a:xfrm>
            <a:off x="1056744" y="1792210"/>
            <a:ext cx="1662880" cy="2665167"/>
          </a:xfrm>
          <a:prstGeom prst="rect">
            <a:avLst/>
          </a:prstGeom>
          <a:ln w="12700">
            <a:miter lim="400000"/>
          </a:ln>
        </p:spPr>
      </p:pic>
      <p:pic>
        <p:nvPicPr>
          <p:cNvPr id="388" name="image.png" descr="image.png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358130" y="1088558"/>
            <a:ext cx="1791336" cy="3820170"/>
          </a:xfrm>
          <a:prstGeom prst="rect">
            <a:avLst/>
          </a:prstGeom>
          <a:ln w="12700">
            <a:miter lim="400000"/>
          </a:ln>
        </p:spPr>
      </p:pic>
      <p:pic>
        <p:nvPicPr>
          <p:cNvPr id="389" name="pasted-image.png" descr="pasted-image.png"/>
          <p:cNvPicPr>
            <a:picLocks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3421948" y="1532763"/>
            <a:ext cx="1638301" cy="2895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90" name="pasted-image.png" descr="pasted-image.png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3409644" y="1519886"/>
            <a:ext cx="1662844" cy="2957644"/>
          </a:xfrm>
          <a:prstGeom prst="rect">
            <a:avLst/>
          </a:prstGeom>
          <a:ln w="12700">
            <a:miter lim="400000"/>
          </a:ln>
        </p:spPr>
      </p:pic>
      <p:sp>
        <p:nvSpPr>
          <p:cNvPr id="2" name="矩形 1"/>
          <p:cNvSpPr/>
          <p:nvPr/>
        </p:nvSpPr>
        <p:spPr>
          <a:xfrm>
            <a:off x="5860549" y="2617222"/>
            <a:ext cx="2572365" cy="1856614"/>
          </a:xfrm>
          <a:prstGeom prst="rect">
            <a:avLst/>
          </a:prstGeom>
          <a:solidFill>
            <a:srgbClr val="F7B90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907372" y="2837643"/>
            <a:ext cx="218325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 smtClean="0"/>
              <a:t> 推广</a:t>
            </a:r>
            <a:r>
              <a:rPr lang="zh-CN" altLang="en-US" dirty="0"/>
              <a:t>效果：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/>
              <a:t>  曝光：</a:t>
            </a:r>
            <a:r>
              <a:rPr lang="en-US" altLang="zh-CN" dirty="0"/>
              <a:t>1,877,586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</a:t>
            </a:r>
            <a:r>
              <a:rPr lang="zh-CN" altLang="en-US" dirty="0"/>
              <a:t>点击：</a:t>
            </a:r>
            <a:r>
              <a:rPr lang="en-US" altLang="zh-CN" dirty="0"/>
              <a:t>632,183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CTR</a:t>
            </a:r>
            <a:r>
              <a:rPr lang="zh-CN" altLang="en-US" dirty="0"/>
              <a:t>：</a:t>
            </a:r>
            <a:r>
              <a:rPr lang="en-US" altLang="zh-CN" dirty="0"/>
              <a:t>33.67%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</a:t>
            </a:r>
            <a:r>
              <a:rPr lang="zh-CN" altLang="en-US" dirty="0"/>
              <a:t>成功投保成本：</a:t>
            </a:r>
            <a:r>
              <a:rPr lang="en-US" altLang="zh-CN" dirty="0"/>
              <a:t>4.6</a:t>
            </a:r>
            <a:r>
              <a:rPr lang="zh-CN" altLang="en-US" dirty="0"/>
              <a:t>元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" grpId="3" animBg="1" advAuto="0"/>
      <p:bldP spid="382" grpId="1" animBg="1" advAuto="0"/>
      <p:bldP spid="383" grpId="2" animBg="1" advAuto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394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5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96" name="文本框 49"/>
          <p:cNvSpPr/>
          <p:nvPr/>
        </p:nvSpPr>
        <p:spPr>
          <a:xfrm>
            <a:off x="107504" y="412750"/>
            <a:ext cx="61265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smtClean="0"/>
              <a:t>2</a:t>
            </a:r>
            <a:r>
              <a:rPr lang="en-US" dirty="0" smtClean="0"/>
              <a:t>0</a:t>
            </a:r>
            <a:endParaRPr dirty="0"/>
          </a:p>
        </p:txBody>
      </p:sp>
      <p:sp>
        <p:nvSpPr>
          <p:cNvPr id="397" name="TextBox 10"/>
          <p:cNvSpPr/>
          <p:nvPr/>
        </p:nvSpPr>
        <p:spPr>
          <a:xfrm>
            <a:off x="649036" y="477584"/>
            <a:ext cx="197638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电商—聚美</a:t>
            </a:r>
          </a:p>
        </p:txBody>
      </p:sp>
      <p:grpSp>
        <p:nvGrpSpPr>
          <p:cNvPr id="407" name="成组"/>
          <p:cNvGrpSpPr/>
          <p:nvPr/>
        </p:nvGrpSpPr>
        <p:grpSpPr>
          <a:xfrm>
            <a:off x="996326" y="1074411"/>
            <a:ext cx="4381567" cy="3820170"/>
            <a:chOff x="0" y="0"/>
            <a:chExt cx="4381566" cy="3820169"/>
          </a:xfrm>
        </p:grpSpPr>
        <p:pic>
          <p:nvPicPr>
            <p:cNvPr id="398" name="image.png" descr="image.png"/>
            <p:cNvPicPr>
              <a:picLocks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0" y="0"/>
              <a:ext cx="1791336" cy="382017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grpSp>
          <p:nvGrpSpPr>
            <p:cNvPr id="406" name="成组"/>
            <p:cNvGrpSpPr/>
            <p:nvPr/>
          </p:nvGrpSpPr>
          <p:grpSpPr>
            <a:xfrm>
              <a:off x="42954" y="0"/>
              <a:ext cx="4338613" cy="3820170"/>
              <a:chOff x="0" y="0"/>
              <a:chExt cx="4338611" cy="3820169"/>
            </a:xfrm>
          </p:grpSpPr>
          <p:grpSp>
            <p:nvGrpSpPr>
              <p:cNvPr id="404" name="成组"/>
              <p:cNvGrpSpPr/>
              <p:nvPr/>
            </p:nvGrpSpPr>
            <p:grpSpPr>
              <a:xfrm>
                <a:off x="0" y="0"/>
                <a:ext cx="4338612" cy="3820170"/>
                <a:chOff x="-2547276" y="0"/>
                <a:chExt cx="4338611" cy="3820169"/>
              </a:xfrm>
            </p:grpSpPr>
            <p:pic>
              <p:nvPicPr>
                <p:cNvPr id="399" name="image.png" descr="image.png"/>
                <p:cNvPicPr>
                  <a:picLocks/>
                </p:cNvPicPr>
                <p:nvPr/>
              </p:nvPicPr>
              <p:blipFill>
                <a:blip r:embed="rId2" cstate="print">
                  <a:extLst/>
                </a:blip>
                <a:stretch>
                  <a:fillRect/>
                </a:stretch>
              </p:blipFill>
              <p:spPr>
                <a:xfrm>
                  <a:off x="0" y="0"/>
                  <a:ext cx="1791336" cy="3820170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  <p:grpSp>
              <p:nvGrpSpPr>
                <p:cNvPr id="402" name="成组"/>
                <p:cNvGrpSpPr/>
                <p:nvPr/>
              </p:nvGrpSpPr>
              <p:grpSpPr>
                <a:xfrm>
                  <a:off x="-2547277" y="456674"/>
                  <a:ext cx="1653261" cy="2929277"/>
                  <a:chOff x="-4714240" y="1023503"/>
                  <a:chExt cx="1653260" cy="2929276"/>
                </a:xfrm>
              </p:grpSpPr>
              <p:pic>
                <p:nvPicPr>
                  <p:cNvPr id="400" name="pasted-image.png" descr="pasted-image.png"/>
                  <p:cNvPicPr>
                    <a:picLocks/>
                  </p:cNvPicPr>
                  <p:nvPr/>
                </p:nvPicPr>
                <p:blipFill>
                  <a:blip r:embed="rId3" cstate="print">
                    <a:extLst/>
                  </a:blip>
                  <a:stretch>
                    <a:fillRect/>
                  </a:stretch>
                </p:blipFill>
                <p:spPr>
                  <a:xfrm>
                    <a:off x="-4714241" y="1023503"/>
                    <a:ext cx="1653261" cy="2922042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  <p:pic>
                <p:nvPicPr>
                  <p:cNvPr id="401" name="pasted-image.png" descr="pasted-image.png"/>
                  <p:cNvPicPr>
                    <a:picLocks/>
                  </p:cNvPicPr>
                  <p:nvPr/>
                </p:nvPicPr>
                <p:blipFill>
                  <a:blip r:embed="rId4" cstate="print">
                    <a:extLst/>
                  </a:blip>
                  <a:srcRect t="9616"/>
                  <a:stretch>
                    <a:fillRect/>
                  </a:stretch>
                </p:blipFill>
                <p:spPr>
                  <a:xfrm>
                    <a:off x="-4709539" y="1289457"/>
                    <a:ext cx="1643991" cy="2663324"/>
                  </a:xfrm>
                  <a:prstGeom prst="rect">
                    <a:avLst/>
                  </a:prstGeom>
                  <a:ln w="12700" cap="flat">
                    <a:noFill/>
                    <a:miter lim="400000"/>
                  </a:ln>
                  <a:effectLst/>
                </p:spPr>
              </p:pic>
            </p:grpSp>
            <p:pic>
              <p:nvPicPr>
                <p:cNvPr id="403" name="成组" descr="成组"/>
                <p:cNvPicPr>
                  <a:picLocks/>
                </p:cNvPicPr>
                <p:nvPr/>
              </p:nvPicPr>
              <p:blipFill>
                <a:blip r:embed="rId3" cstate="print">
                  <a:extLst/>
                </a:blip>
                <a:stretch>
                  <a:fillRect/>
                </a:stretch>
              </p:blipFill>
              <p:spPr>
                <a:xfrm>
                  <a:off x="69037" y="460292"/>
                  <a:ext cx="1653261" cy="2922041"/>
                </a:xfrm>
                <a:prstGeom prst="rect">
                  <a:avLst/>
                </a:prstGeom>
                <a:ln w="12700" cap="flat">
                  <a:noFill/>
                  <a:miter lim="400000"/>
                </a:ln>
                <a:effectLst/>
              </p:spPr>
            </p:pic>
          </p:grpSp>
          <p:pic>
            <p:nvPicPr>
              <p:cNvPr id="405" name="WechatIMG169.png" descr="WechatIMG169.png"/>
              <p:cNvPicPr>
                <a:picLocks noChangeAspect="1"/>
              </p:cNvPicPr>
              <p:nvPr/>
            </p:nvPicPr>
            <p:blipFill>
              <a:blip r:embed="rId5" cstate="print">
                <a:extLst/>
              </a:blip>
              <a:srcRect t="10154"/>
              <a:stretch>
                <a:fillRect/>
              </a:stretch>
            </p:blipFill>
            <p:spPr>
              <a:xfrm>
                <a:off x="2602323" y="729564"/>
                <a:ext cx="1660830" cy="2654078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</p:grpSp>
      <p:sp>
        <p:nvSpPr>
          <p:cNvPr id="18" name="矩形 17"/>
          <p:cNvSpPr/>
          <p:nvPr/>
        </p:nvSpPr>
        <p:spPr>
          <a:xfrm>
            <a:off x="5894916" y="2405936"/>
            <a:ext cx="2572365" cy="1856614"/>
          </a:xfrm>
          <a:prstGeom prst="rect">
            <a:avLst/>
          </a:prstGeom>
          <a:solidFill>
            <a:srgbClr val="F7B90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41739" y="2626357"/>
            <a:ext cx="218325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 smtClean="0"/>
              <a:t> 推广</a:t>
            </a:r>
            <a:r>
              <a:rPr lang="zh-CN" altLang="en-US" dirty="0"/>
              <a:t>效果：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 smtClean="0"/>
              <a:t>  曝光</a:t>
            </a:r>
            <a:r>
              <a:rPr lang="zh-CN" altLang="en-US" dirty="0"/>
              <a:t>：</a:t>
            </a:r>
            <a:r>
              <a:rPr lang="en-US" altLang="zh-CN" dirty="0"/>
              <a:t>20,823,933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</a:t>
            </a:r>
            <a:r>
              <a:rPr lang="zh-CN" altLang="en-US" dirty="0"/>
              <a:t>点击：</a:t>
            </a:r>
            <a:r>
              <a:rPr lang="en-US" altLang="zh-CN" dirty="0"/>
              <a:t>5,135,243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CTR</a:t>
            </a:r>
            <a:r>
              <a:rPr lang="zh-CN" altLang="en-US" dirty="0"/>
              <a:t>：</a:t>
            </a:r>
            <a:r>
              <a:rPr lang="en-US" altLang="zh-CN" dirty="0"/>
              <a:t>24.66%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</a:t>
            </a:r>
            <a:r>
              <a:rPr lang="zh-CN" altLang="en-US" dirty="0"/>
              <a:t>平均注册成本：</a:t>
            </a:r>
            <a:r>
              <a:rPr lang="en-US" altLang="zh-CN" dirty="0"/>
              <a:t>5.12</a:t>
            </a:r>
            <a:r>
              <a:rPr lang="zh-CN" altLang="en-US" dirty="0"/>
              <a:t>元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4" grpId="3" animBg="1" advAuto="0"/>
      <p:bldP spid="395" grpId="1" animBg="1" advAuto="0"/>
      <p:bldP spid="396" grpId="2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411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2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13" name="文本框 49"/>
          <p:cNvSpPr/>
          <p:nvPr/>
        </p:nvSpPr>
        <p:spPr>
          <a:xfrm>
            <a:off x="107504" y="412750"/>
            <a:ext cx="61265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smtClean="0"/>
              <a:t>2</a:t>
            </a:r>
            <a:r>
              <a:rPr lang="en-US" dirty="0" smtClean="0"/>
              <a:t>1</a:t>
            </a:r>
            <a:endParaRPr dirty="0"/>
          </a:p>
        </p:txBody>
      </p:sp>
      <p:sp>
        <p:nvSpPr>
          <p:cNvPr id="414" name="TextBox 10"/>
          <p:cNvSpPr/>
          <p:nvPr/>
        </p:nvSpPr>
        <p:spPr>
          <a:xfrm>
            <a:off x="736490" y="477584"/>
            <a:ext cx="257236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通讯服务—中国移动</a:t>
            </a:r>
          </a:p>
        </p:txBody>
      </p:sp>
      <p:grpSp>
        <p:nvGrpSpPr>
          <p:cNvPr id="419" name="成组"/>
          <p:cNvGrpSpPr/>
          <p:nvPr/>
        </p:nvGrpSpPr>
        <p:grpSpPr>
          <a:xfrm>
            <a:off x="3676332" y="1079654"/>
            <a:ext cx="1791336" cy="3820171"/>
            <a:chOff x="0" y="0"/>
            <a:chExt cx="1791335" cy="3820169"/>
          </a:xfrm>
        </p:grpSpPr>
        <p:grpSp>
          <p:nvGrpSpPr>
            <p:cNvPr id="417" name="成组"/>
            <p:cNvGrpSpPr/>
            <p:nvPr/>
          </p:nvGrpSpPr>
          <p:grpSpPr>
            <a:xfrm>
              <a:off x="0" y="0"/>
              <a:ext cx="1791336" cy="3820170"/>
              <a:chOff x="0" y="0"/>
              <a:chExt cx="1791335" cy="3820169"/>
            </a:xfrm>
          </p:grpSpPr>
          <p:pic>
            <p:nvPicPr>
              <p:cNvPr id="415" name="image.png" descr="image.png"/>
              <p:cNvPicPr>
                <a:picLocks/>
              </p:cNvPicPr>
              <p:nvPr/>
            </p:nvPicPr>
            <p:blipFill>
              <a:blip r:embed="rId2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791336" cy="38201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16" name="成组" descr="成组"/>
              <p:cNvPicPr>
                <a:picLocks/>
              </p:cNvPicPr>
              <p:nvPr/>
            </p:nvPicPr>
            <p:blipFill>
              <a:blip r:embed="rId3" cstate="print">
                <a:extLst/>
              </a:blip>
              <a:stretch>
                <a:fillRect/>
              </a:stretch>
            </p:blipFill>
            <p:spPr>
              <a:xfrm>
                <a:off x="60133" y="445446"/>
                <a:ext cx="1653262" cy="29220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18" name="pasted-image.png" descr="pasted-image.pn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rcRect/>
            <a:stretch>
              <a:fillRect/>
            </a:stretch>
          </p:blipFill>
          <p:spPr>
            <a:xfrm>
              <a:off x="58694" y="434014"/>
              <a:ext cx="1648660" cy="293241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24" name="成组"/>
          <p:cNvGrpSpPr/>
          <p:nvPr/>
        </p:nvGrpSpPr>
        <p:grpSpPr>
          <a:xfrm>
            <a:off x="1063504" y="1079654"/>
            <a:ext cx="1791336" cy="3820171"/>
            <a:chOff x="0" y="0"/>
            <a:chExt cx="1791335" cy="3820169"/>
          </a:xfrm>
        </p:grpSpPr>
        <p:grpSp>
          <p:nvGrpSpPr>
            <p:cNvPr id="422" name="成组"/>
            <p:cNvGrpSpPr/>
            <p:nvPr/>
          </p:nvGrpSpPr>
          <p:grpSpPr>
            <a:xfrm>
              <a:off x="0" y="0"/>
              <a:ext cx="1791336" cy="3820170"/>
              <a:chOff x="0" y="0"/>
              <a:chExt cx="1791335" cy="3820169"/>
            </a:xfrm>
          </p:grpSpPr>
          <p:pic>
            <p:nvPicPr>
              <p:cNvPr id="420" name="image.png" descr="image.png"/>
              <p:cNvPicPr>
                <a:picLocks/>
              </p:cNvPicPr>
              <p:nvPr/>
            </p:nvPicPr>
            <p:blipFill>
              <a:blip r:embed="rId2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791336" cy="38201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1" name="成组" descr="成组"/>
              <p:cNvPicPr>
                <a:picLocks/>
              </p:cNvPicPr>
              <p:nvPr/>
            </p:nvPicPr>
            <p:blipFill>
              <a:blip r:embed="rId3" cstate="print">
                <a:extLst/>
              </a:blip>
              <a:stretch>
                <a:fillRect/>
              </a:stretch>
            </p:blipFill>
            <p:spPr>
              <a:xfrm>
                <a:off x="60133" y="445446"/>
                <a:ext cx="1653262" cy="29220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23" name="pasted-image.png" descr="pasted-image.png"/>
            <p:cNvPicPr>
              <a:picLocks/>
            </p:cNvPicPr>
            <p:nvPr/>
          </p:nvPicPr>
          <p:blipFill>
            <a:blip r:embed="rId5" cstate="print">
              <a:extLst/>
            </a:blip>
            <a:stretch>
              <a:fillRect/>
            </a:stretch>
          </p:blipFill>
          <p:spPr>
            <a:xfrm>
              <a:off x="50198" y="440252"/>
              <a:ext cx="1662275" cy="293404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sp>
        <p:nvSpPr>
          <p:cNvPr id="18" name="矩形 17"/>
          <p:cNvSpPr/>
          <p:nvPr/>
        </p:nvSpPr>
        <p:spPr>
          <a:xfrm>
            <a:off x="5935308" y="2589472"/>
            <a:ext cx="2572365" cy="1856614"/>
          </a:xfrm>
          <a:prstGeom prst="rect">
            <a:avLst/>
          </a:prstGeom>
          <a:solidFill>
            <a:srgbClr val="F7B90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5982131" y="2809893"/>
            <a:ext cx="218325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 smtClean="0"/>
              <a:t> 推广</a:t>
            </a:r>
            <a:r>
              <a:rPr lang="zh-CN" altLang="en-US" dirty="0"/>
              <a:t>效果：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 smtClean="0"/>
              <a:t>  曝光</a:t>
            </a:r>
            <a:r>
              <a:rPr lang="zh-CN" altLang="en-US" dirty="0"/>
              <a:t>：</a:t>
            </a:r>
            <a:r>
              <a:rPr lang="en-US" altLang="zh-CN" dirty="0"/>
              <a:t>12,510,243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</a:t>
            </a:r>
            <a:r>
              <a:rPr lang="zh-CN" altLang="en-US" dirty="0"/>
              <a:t>点击：</a:t>
            </a:r>
            <a:r>
              <a:rPr lang="en-US" altLang="zh-CN" dirty="0"/>
              <a:t>6,132,157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CTR</a:t>
            </a:r>
            <a:r>
              <a:rPr lang="zh-CN" altLang="en-US" dirty="0"/>
              <a:t>：</a:t>
            </a:r>
            <a:r>
              <a:rPr lang="en-US" altLang="zh-CN" dirty="0"/>
              <a:t>49.01%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</a:t>
            </a:r>
            <a:r>
              <a:rPr lang="zh-CN" altLang="en-US" dirty="0"/>
              <a:t>平均注册成本：</a:t>
            </a:r>
            <a:r>
              <a:rPr lang="en-US" altLang="zh-CN" dirty="0"/>
              <a:t>8-9</a:t>
            </a:r>
            <a:r>
              <a:rPr lang="zh-CN" altLang="en-US" dirty="0"/>
              <a:t>元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1" grpId="3" animBg="1" advAuto="0"/>
      <p:bldP spid="412" grpId="1" animBg="1" advAuto="0"/>
      <p:bldP spid="413" grpId="2" animBg="1" advAuto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矩形 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grpSp>
        <p:nvGrpSpPr>
          <p:cNvPr id="432" name="成组"/>
          <p:cNvGrpSpPr/>
          <p:nvPr/>
        </p:nvGrpSpPr>
        <p:grpSpPr>
          <a:xfrm>
            <a:off x="946564" y="1079654"/>
            <a:ext cx="1791337" cy="3820171"/>
            <a:chOff x="0" y="0"/>
            <a:chExt cx="1791335" cy="3820169"/>
          </a:xfrm>
        </p:grpSpPr>
        <p:grpSp>
          <p:nvGrpSpPr>
            <p:cNvPr id="430" name="成组"/>
            <p:cNvGrpSpPr/>
            <p:nvPr/>
          </p:nvGrpSpPr>
          <p:grpSpPr>
            <a:xfrm>
              <a:off x="0" y="0"/>
              <a:ext cx="1791336" cy="3820170"/>
              <a:chOff x="0" y="0"/>
              <a:chExt cx="1791335" cy="3820169"/>
            </a:xfrm>
          </p:grpSpPr>
          <p:pic>
            <p:nvPicPr>
              <p:cNvPr id="428" name="image.png" descr="image.png"/>
              <p:cNvPicPr>
                <a:picLocks/>
              </p:cNvPicPr>
              <p:nvPr/>
            </p:nvPicPr>
            <p:blipFill>
              <a:blip r:embed="rId2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791336" cy="38201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29" name="成组" descr="成组"/>
              <p:cNvPicPr>
                <a:picLocks/>
              </p:cNvPicPr>
              <p:nvPr/>
            </p:nvPicPr>
            <p:blipFill>
              <a:blip r:embed="rId3" cstate="print">
                <a:extLst/>
              </a:blip>
              <a:stretch>
                <a:fillRect/>
              </a:stretch>
            </p:blipFill>
            <p:spPr>
              <a:xfrm>
                <a:off x="60133" y="445446"/>
                <a:ext cx="1653262" cy="29220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1" name="pasted-image.png" descr="pasted-image.png"/>
            <p:cNvPicPr>
              <a:picLocks/>
            </p:cNvPicPr>
            <p:nvPr/>
          </p:nvPicPr>
          <p:blipFill>
            <a:blip r:embed="rId4" cstate="print">
              <a:extLst/>
            </a:blip>
            <a:srcRect t="9853"/>
            <a:stretch>
              <a:fillRect/>
            </a:stretch>
          </p:blipFill>
          <p:spPr>
            <a:xfrm>
              <a:off x="57666" y="691504"/>
              <a:ext cx="1650686" cy="2672123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grpSp>
        <p:nvGrpSpPr>
          <p:cNvPr id="437" name="成组"/>
          <p:cNvGrpSpPr/>
          <p:nvPr/>
        </p:nvGrpSpPr>
        <p:grpSpPr>
          <a:xfrm>
            <a:off x="3401337" y="1079654"/>
            <a:ext cx="1791337" cy="3820171"/>
            <a:chOff x="0" y="0"/>
            <a:chExt cx="1791335" cy="3820169"/>
          </a:xfrm>
        </p:grpSpPr>
        <p:grpSp>
          <p:nvGrpSpPr>
            <p:cNvPr id="435" name="成组"/>
            <p:cNvGrpSpPr/>
            <p:nvPr/>
          </p:nvGrpSpPr>
          <p:grpSpPr>
            <a:xfrm>
              <a:off x="0" y="0"/>
              <a:ext cx="1791336" cy="3820170"/>
              <a:chOff x="0" y="0"/>
              <a:chExt cx="1791335" cy="3820169"/>
            </a:xfrm>
          </p:grpSpPr>
          <p:pic>
            <p:nvPicPr>
              <p:cNvPr id="433" name="image.png" descr="image.png"/>
              <p:cNvPicPr>
                <a:picLocks/>
              </p:cNvPicPr>
              <p:nvPr/>
            </p:nvPicPr>
            <p:blipFill>
              <a:blip r:embed="rId2" cstate="print">
                <a:extLst/>
              </a:blip>
              <a:stretch>
                <a:fillRect/>
              </a:stretch>
            </p:blipFill>
            <p:spPr>
              <a:xfrm>
                <a:off x="0" y="0"/>
                <a:ext cx="1791336" cy="3820170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  <p:pic>
            <p:nvPicPr>
              <p:cNvPr id="434" name="成组" descr="成组"/>
              <p:cNvPicPr>
                <a:picLocks/>
              </p:cNvPicPr>
              <p:nvPr/>
            </p:nvPicPr>
            <p:blipFill>
              <a:blip r:embed="rId3" cstate="print">
                <a:extLst/>
              </a:blip>
              <a:stretch>
                <a:fillRect/>
              </a:stretch>
            </p:blipFill>
            <p:spPr>
              <a:xfrm>
                <a:off x="60133" y="445446"/>
                <a:ext cx="1653262" cy="2922042"/>
              </a:xfrm>
              <a:prstGeom prst="rect">
                <a:avLst/>
              </a:prstGeom>
              <a:ln w="12700" cap="flat">
                <a:noFill/>
                <a:miter lim="400000"/>
              </a:ln>
              <a:effectLst/>
            </p:spPr>
          </p:pic>
        </p:grpSp>
        <p:pic>
          <p:nvPicPr>
            <p:cNvPr id="436" name="pasted-image.png" descr="pasted-image.png"/>
            <p:cNvPicPr>
              <a:picLocks/>
            </p:cNvPicPr>
            <p:nvPr/>
          </p:nvPicPr>
          <p:blipFill>
            <a:blip r:embed="rId5" cstate="print">
              <a:extLst/>
            </a:blip>
            <a:srcRect t="9611"/>
            <a:stretch>
              <a:fillRect/>
            </a:stretch>
          </p:blipFill>
          <p:spPr>
            <a:xfrm>
              <a:off x="63222" y="699442"/>
              <a:ext cx="1664895" cy="265624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438" name="成组" descr="成组"/>
          <p:cNvPicPr>
            <a:picLocks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4279346" y="3074248"/>
            <a:ext cx="1141648" cy="2006342"/>
          </a:xfrm>
          <a:prstGeom prst="rect">
            <a:avLst/>
          </a:prstGeom>
          <a:ln w="12700">
            <a:miter lim="400000"/>
          </a:ln>
          <a:effectLst>
            <a:outerShdw blurRad="190500" dist="8455" dir="5400000" rotWithShape="0">
              <a:srgbClr val="000000"/>
            </a:outerShdw>
          </a:effectLst>
        </p:spPr>
      </p:pic>
      <p:sp>
        <p:nvSpPr>
          <p:cNvPr id="439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0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441" name="文本框 49"/>
          <p:cNvSpPr/>
          <p:nvPr/>
        </p:nvSpPr>
        <p:spPr>
          <a:xfrm>
            <a:off x="107504" y="412750"/>
            <a:ext cx="61265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dirty="0" smtClean="0"/>
              <a:t>2</a:t>
            </a:r>
            <a:r>
              <a:rPr lang="en-US" dirty="0"/>
              <a:t>2</a:t>
            </a:r>
            <a:endParaRPr dirty="0"/>
          </a:p>
        </p:txBody>
      </p:sp>
      <p:sp>
        <p:nvSpPr>
          <p:cNvPr id="442" name="TextBox 10"/>
          <p:cNvSpPr/>
          <p:nvPr/>
        </p:nvSpPr>
        <p:spPr>
          <a:xfrm>
            <a:off x="672990" y="477584"/>
            <a:ext cx="2572365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彩票—天天爱彩票</a:t>
            </a:r>
          </a:p>
        </p:txBody>
      </p:sp>
      <p:sp>
        <p:nvSpPr>
          <p:cNvPr id="19" name="矩形 18"/>
          <p:cNvSpPr/>
          <p:nvPr/>
        </p:nvSpPr>
        <p:spPr>
          <a:xfrm>
            <a:off x="6070685" y="2586668"/>
            <a:ext cx="2572365" cy="1856614"/>
          </a:xfrm>
          <a:prstGeom prst="rect">
            <a:avLst/>
          </a:prstGeom>
          <a:solidFill>
            <a:srgbClr val="F7B902"/>
          </a:solidFill>
          <a:ln w="25400" cap="flat">
            <a:noFill/>
            <a:prstDash val="solid"/>
            <a:rou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117508" y="2807089"/>
            <a:ext cx="2183258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defRPr b="1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 smtClean="0"/>
              <a:t> 推广</a:t>
            </a:r>
            <a:r>
              <a:rPr lang="zh-CN" altLang="en-US" dirty="0"/>
              <a:t>效果：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zh-CN" altLang="en-US" dirty="0" smtClean="0"/>
              <a:t>  曝光</a:t>
            </a:r>
            <a:r>
              <a:rPr lang="zh-CN" altLang="en-US" dirty="0"/>
              <a:t>：</a:t>
            </a:r>
            <a:r>
              <a:rPr lang="en-US" altLang="zh-CN" dirty="0"/>
              <a:t>10,277,325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</a:t>
            </a:r>
            <a:r>
              <a:rPr lang="zh-CN" altLang="en-US" dirty="0"/>
              <a:t>点击：</a:t>
            </a:r>
            <a:r>
              <a:rPr lang="en-US" altLang="zh-CN" dirty="0"/>
              <a:t>4,425,137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CTR</a:t>
            </a:r>
            <a:r>
              <a:rPr lang="zh-CN" altLang="en-US" dirty="0"/>
              <a:t>：</a:t>
            </a:r>
            <a:r>
              <a:rPr lang="en-US" altLang="zh-CN" dirty="0"/>
              <a:t>43.15%</a:t>
            </a:r>
          </a:p>
          <a:p>
            <a:pPr>
              <a:spcBef>
                <a:spcPts val="600"/>
              </a:spcBef>
              <a:defRPr sz="12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lang="en-US" altLang="zh-CN" dirty="0"/>
              <a:t>  </a:t>
            </a:r>
            <a:r>
              <a:rPr lang="zh-CN" altLang="en-US" dirty="0"/>
              <a:t>平均激活成本：</a:t>
            </a:r>
            <a:r>
              <a:rPr lang="en-US" altLang="zh-CN" dirty="0"/>
              <a:t>3.73</a:t>
            </a:r>
            <a:r>
              <a:rPr lang="zh-CN" altLang="en-US" dirty="0"/>
              <a:t>元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5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9" grpId="3" animBg="1" advAuto="0"/>
      <p:bldP spid="440" grpId="1" animBg="1" advAuto="0"/>
      <p:bldP spid="441" grpId="2" animBg="1" advAuto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3141"/>
            <a:ext cx="3989591" cy="5146641"/>
          </a:xfrm>
          <a:prstGeom prst="rect">
            <a:avLst/>
          </a:prstGeom>
        </p:spPr>
      </p:pic>
      <p:grpSp>
        <p:nvGrpSpPr>
          <p:cNvPr id="12" name="组合 11"/>
          <p:cNvGrpSpPr/>
          <p:nvPr/>
        </p:nvGrpSpPr>
        <p:grpSpPr>
          <a:xfrm>
            <a:off x="2569579" y="1955399"/>
            <a:ext cx="6665861" cy="1232703"/>
            <a:chOff x="3426106" y="2607198"/>
            <a:chExt cx="8887814" cy="1643604"/>
          </a:xfrm>
        </p:grpSpPr>
        <p:sp>
          <p:nvSpPr>
            <p:cNvPr id="13" name="矩形 12"/>
            <p:cNvSpPr/>
            <p:nvPr/>
          </p:nvSpPr>
          <p:spPr>
            <a:xfrm>
              <a:off x="3426106" y="2607198"/>
              <a:ext cx="8887814" cy="1643604"/>
            </a:xfrm>
            <a:prstGeom prst="rect">
              <a:avLst/>
            </a:prstGeom>
            <a:solidFill>
              <a:srgbClr val="F7B90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hangingPunct="1">
                <a:defRPr/>
              </a:pPr>
              <a:endParaRPr lang="zh-CN" altLang="en-US" sz="1350">
                <a:solidFill>
                  <a:prstClr val="white"/>
                </a:solidFill>
                <a:latin typeface="微软雅黑 Light"/>
                <a:cs typeface="+mn-cs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3714811" y="2832765"/>
              <a:ext cx="1192469" cy="1192469"/>
            </a:xfrm>
            <a:prstGeom prst="ellipse">
              <a:avLst/>
            </a:prstGeom>
            <a:solidFill>
              <a:sysClr val="window" lastClr="FFFFF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hangingPunct="1">
                <a:defRPr/>
              </a:pPr>
              <a:endParaRPr lang="zh-CN" altLang="en-US" sz="1350">
                <a:solidFill>
                  <a:prstClr val="white"/>
                </a:solidFill>
                <a:latin typeface="微软雅黑 Light"/>
                <a:cs typeface="+mn-cs"/>
              </a:endParaRP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3982139" y="2067385"/>
            <a:ext cx="49589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hangingPunct="1"/>
            <a:r>
              <a:rPr lang="en-US" altLang="zh-CN" sz="6000" b="1" kern="12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 </a:t>
            </a:r>
            <a:endParaRPr lang="zh-CN" altLang="en-US" sz="6000" b="1" kern="1200" dirty="0">
              <a:solidFill>
                <a:prstClr val="whit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1" descr="图片 11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2981485" y="2249491"/>
            <a:ext cx="503598" cy="641375"/>
          </a:xfrm>
          <a:prstGeom prst="rect">
            <a:avLst/>
          </a:prstGeom>
          <a:ln w="12700">
            <a:miter lim="400000"/>
          </a:ln>
        </p:spPr>
      </p:pic>
    </p:spTree>
    <p:extLst>
      <p:ext uri="{BB962C8B-B14F-4D97-AF65-F5344CB8AC3E}">
        <p14:creationId xmlns="" xmlns:p14="http://schemas.microsoft.com/office/powerpoint/2010/main" val="134350657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 p14:presetBounceEnd="2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4000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4000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 p14:presetBounceEnd="2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24000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24000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7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iterate type="lt">
                                        <p:tmPct val="17000"/>
                                      </p:iterate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7" grpId="0"/>
        </p:bldLst>
      </p:timing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Picture 3" descr="Picture 3"/>
          <p:cNvPicPr>
            <a:picLocks noChangeAspect="1"/>
          </p:cNvPicPr>
          <p:nvPr/>
        </p:nvPicPr>
        <p:blipFill>
          <a:blip r:embed="rId2" cstate="print">
            <a:extLst/>
          </a:blip>
          <a:srcRect t="8454" r="1473" b="7683"/>
          <a:stretch>
            <a:fillRect/>
          </a:stretch>
        </p:blipFill>
        <p:spPr>
          <a:xfrm>
            <a:off x="-1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矩形 1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42" name="矩形 13"/>
          <p:cNvSpPr/>
          <p:nvPr/>
        </p:nvSpPr>
        <p:spPr>
          <a:xfrm>
            <a:off x="1043608" y="1923677"/>
            <a:ext cx="7056784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/>
          <a:p>
            <a:pPr>
              <a:lnSpc>
                <a:spcPct val="150000"/>
              </a:lnSpc>
              <a:defRPr sz="1200"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     </a:t>
            </a:r>
            <a:r>
              <a:rPr lang="zh-CN" altLang="en-US" dirty="0" smtClean="0"/>
              <a:t>章鱼移动是</a:t>
            </a:r>
            <a:r>
              <a:rPr dirty="0" err="1" smtClean="0"/>
              <a:t>一家新锐的以策略和技术双驱动的创新型数字整合营销机构</a:t>
            </a:r>
            <a:r>
              <a:rPr dirty="0"/>
              <a:t>。团队由来自国际4A及国内著名营销机构的人员组成。拥有十五年以上的品牌营销及传播经验。</a:t>
            </a:r>
          </a:p>
          <a:p>
            <a:pPr>
              <a:lnSpc>
                <a:spcPct val="150000"/>
              </a:lnSpc>
              <a:defRPr sz="1200" b="1">
                <a:solidFill>
                  <a:srgbClr val="FFC000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        </a:t>
            </a:r>
            <a:r>
              <a:rPr dirty="0" err="1" smtClean="0"/>
              <a:t>章鱼移动广告平台</a:t>
            </a:r>
            <a:r>
              <a:rPr b="0" dirty="0" err="1" smtClean="0">
                <a:solidFill>
                  <a:srgbClr val="FFFFFF"/>
                </a:solidFill>
              </a:rPr>
              <a:t>是</a:t>
            </a:r>
            <a:r>
              <a:rPr lang="zh-CN" altLang="en-US" b="0" dirty="0" smtClean="0">
                <a:solidFill>
                  <a:srgbClr val="FFFFFF"/>
                </a:solidFill>
              </a:rPr>
              <a:t>由我公司</a:t>
            </a:r>
            <a:r>
              <a:rPr b="0" dirty="0" err="1" smtClean="0">
                <a:solidFill>
                  <a:srgbClr val="FFFFFF"/>
                </a:solidFill>
              </a:rPr>
              <a:t>自主研发的广告精准投放平台</a:t>
            </a:r>
            <a:r>
              <a:rPr b="0" dirty="0" err="1">
                <a:solidFill>
                  <a:srgbClr val="FFFFFF"/>
                </a:solidFill>
              </a:rPr>
              <a:t>，通过与第三方媒体合作，为广告主提供有价值的广告位，做价值最大化的精准广告投放</a:t>
            </a:r>
            <a:r>
              <a:rPr b="0" dirty="0">
                <a:solidFill>
                  <a:srgbClr val="FFFFFF"/>
                </a:solidFill>
              </a:rPr>
              <a:t>。</a:t>
            </a:r>
          </a:p>
        </p:txBody>
      </p:sp>
      <p:sp>
        <p:nvSpPr>
          <p:cNvPr id="143" name="矩形 1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4" name="矩形 1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45" name="文本框 49"/>
          <p:cNvSpPr/>
          <p:nvPr/>
        </p:nvSpPr>
        <p:spPr>
          <a:xfrm>
            <a:off x="286939" y="412750"/>
            <a:ext cx="27384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1</a:t>
            </a:r>
          </a:p>
        </p:txBody>
      </p:sp>
      <p:sp>
        <p:nvSpPr>
          <p:cNvPr id="146" name="TextBox 20"/>
          <p:cNvSpPr/>
          <p:nvPr/>
        </p:nvSpPr>
        <p:spPr>
          <a:xfrm>
            <a:off x="251519" y="391764"/>
            <a:ext cx="252028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产品概述</a:t>
            </a:r>
          </a:p>
        </p:txBody>
      </p:sp>
      <p:sp>
        <p:nvSpPr>
          <p:cNvPr id="147" name="直接连接符 21"/>
          <p:cNvSpPr/>
          <p:nvPr/>
        </p:nvSpPr>
        <p:spPr>
          <a:xfrm>
            <a:off x="881660" y="751804"/>
            <a:ext cx="1260001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48" name="矩形 22"/>
          <p:cNvSpPr/>
          <p:nvPr/>
        </p:nvSpPr>
        <p:spPr>
          <a:xfrm>
            <a:off x="980232" y="751804"/>
            <a:ext cx="999481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just">
              <a:defRPr sz="1400">
                <a:solidFill>
                  <a:srgbClr val="F2F2F2"/>
                </a:solidFill>
                <a:latin typeface="Adobe 宋体 Std L"/>
                <a:ea typeface="Adobe 宋体 Std L"/>
                <a:cs typeface="Adobe 宋体 Std L"/>
                <a:sym typeface="Adobe 宋体 Std L"/>
              </a:defRPr>
            </a:lvl1pPr>
          </a:lstStyle>
          <a:p>
            <a:r>
              <a:t>About Us</a:t>
            </a:r>
          </a:p>
        </p:txBody>
      </p:sp>
      <p:pic>
        <p:nvPicPr>
          <p:cNvPr id="149" name="图片 23" descr="图片 23"/>
          <p:cNvPicPr>
            <a:picLocks noChangeAspect="1"/>
          </p:cNvPicPr>
          <p:nvPr/>
        </p:nvPicPr>
        <p:blipFill>
          <a:blip r:embed="rId3" cstate="print">
            <a:extLst/>
          </a:blip>
          <a:stretch>
            <a:fillRect/>
          </a:stretch>
        </p:blipFill>
        <p:spPr>
          <a:xfrm>
            <a:off x="4360546" y="4325541"/>
            <a:ext cx="422908" cy="538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1" animBg="1" advAuto="0"/>
      <p:bldP spid="144" grpId="2" animBg="1" advAuto="0"/>
      <p:bldP spid="145" grpId="3" animBg="1" advAuto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图片 21" descr="图片 21"/>
          <p:cNvPicPr>
            <a:picLocks noChangeAspect="1"/>
          </p:cNvPicPr>
          <p:nvPr/>
        </p:nvPicPr>
        <p:blipFill>
          <a:blip r:embed="rId3" cstate="print">
            <a:extLst/>
          </a:blip>
          <a:srcRect t="15739" b="6709"/>
          <a:stretch>
            <a:fillRect/>
          </a:stretch>
        </p:blipFill>
        <p:spPr>
          <a:xfrm>
            <a:off x="1" y="-1"/>
            <a:ext cx="9144001" cy="5143501"/>
          </a:xfrm>
          <a:prstGeom prst="rect">
            <a:avLst/>
          </a:prstGeom>
          <a:ln w="12700">
            <a:miter lim="400000"/>
          </a:ln>
        </p:spPr>
      </p:pic>
      <p:sp>
        <p:nvSpPr>
          <p:cNvPr id="152" name="矩形 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53" name="矩形 3"/>
          <p:cNvSpPr/>
          <p:nvPr/>
        </p:nvSpPr>
        <p:spPr>
          <a:xfrm>
            <a:off x="1040869" y="751804"/>
            <a:ext cx="1229615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F2F2F2"/>
                </a:solidFill>
                <a:latin typeface="Adobe 宋体 Std L"/>
                <a:ea typeface="Adobe 宋体 Std L"/>
                <a:cs typeface="Adobe 宋体 Std L"/>
                <a:sym typeface="Adobe 宋体 Std L"/>
              </a:defRPr>
            </a:lvl1pPr>
          </a:lstStyle>
          <a:p>
            <a:r>
              <a:t>Our Advantages</a:t>
            </a:r>
          </a:p>
        </p:txBody>
      </p:sp>
      <p:sp>
        <p:nvSpPr>
          <p:cNvPr id="154" name="TextBox 4"/>
          <p:cNvSpPr/>
          <p:nvPr/>
        </p:nvSpPr>
        <p:spPr>
          <a:xfrm>
            <a:off x="395535" y="391764"/>
            <a:ext cx="252028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我们的优势</a:t>
            </a:r>
          </a:p>
        </p:txBody>
      </p:sp>
      <p:sp>
        <p:nvSpPr>
          <p:cNvPr id="155" name="直接连接符 7"/>
          <p:cNvSpPr/>
          <p:nvPr/>
        </p:nvSpPr>
        <p:spPr>
          <a:xfrm>
            <a:off x="845675" y="751804"/>
            <a:ext cx="1620002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pic>
        <p:nvPicPr>
          <p:cNvPr id="156" name="图片 9" descr="图片 9"/>
          <p:cNvPicPr>
            <a:picLocks noChangeAspect="1"/>
          </p:cNvPicPr>
          <p:nvPr/>
        </p:nvPicPr>
        <p:blipFill>
          <a:blip r:embed="rId4" cstate="print">
            <a:extLst/>
          </a:blip>
          <a:stretch>
            <a:fillRect/>
          </a:stretch>
        </p:blipFill>
        <p:spPr>
          <a:xfrm>
            <a:off x="6688287" y="1995685"/>
            <a:ext cx="952001" cy="85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图片 10" descr="图片 10"/>
          <p:cNvPicPr>
            <a:picLocks noChangeAspect="1"/>
          </p:cNvPicPr>
          <p:nvPr/>
        </p:nvPicPr>
        <p:blipFill>
          <a:blip r:embed="rId5" cstate="print">
            <a:extLst/>
          </a:blip>
          <a:stretch>
            <a:fillRect/>
          </a:stretch>
        </p:blipFill>
        <p:spPr>
          <a:xfrm>
            <a:off x="4073933" y="1995685"/>
            <a:ext cx="952001" cy="85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TextBox 11"/>
          <p:cNvSpPr/>
          <p:nvPr/>
        </p:nvSpPr>
        <p:spPr>
          <a:xfrm>
            <a:off x="6655018" y="3005353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资源优势</a:t>
            </a:r>
          </a:p>
        </p:txBody>
      </p:sp>
      <p:sp>
        <p:nvSpPr>
          <p:cNvPr id="159" name="TextBox 12"/>
          <p:cNvSpPr/>
          <p:nvPr/>
        </p:nvSpPr>
        <p:spPr>
          <a:xfrm>
            <a:off x="4040663" y="3005353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创意优势</a:t>
            </a:r>
          </a:p>
        </p:txBody>
      </p:sp>
      <p:pic>
        <p:nvPicPr>
          <p:cNvPr id="160" name="Picture 2" descr="Picture 2"/>
          <p:cNvPicPr>
            <a:picLocks noChangeAspect="1"/>
          </p:cNvPicPr>
          <p:nvPr/>
        </p:nvPicPr>
        <p:blipFill>
          <a:blip r:embed="rId6" cstate="print">
            <a:extLst/>
          </a:blip>
          <a:stretch>
            <a:fillRect/>
          </a:stretch>
        </p:blipFill>
        <p:spPr>
          <a:xfrm>
            <a:off x="1551311" y="1995685"/>
            <a:ext cx="856802" cy="856801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TextBox 14"/>
          <p:cNvSpPr/>
          <p:nvPr/>
        </p:nvSpPr>
        <p:spPr>
          <a:xfrm>
            <a:off x="1470441" y="3005353"/>
            <a:ext cx="1018541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平台优势</a:t>
            </a:r>
          </a:p>
        </p:txBody>
      </p:sp>
      <p:sp>
        <p:nvSpPr>
          <p:cNvPr id="162" name="圆角矩形 15"/>
          <p:cNvSpPr/>
          <p:nvPr/>
        </p:nvSpPr>
        <p:spPr>
          <a:xfrm>
            <a:off x="899591" y="3579862"/>
            <a:ext cx="2160242" cy="792090"/>
          </a:xfrm>
          <a:prstGeom prst="roundRect">
            <a:avLst>
              <a:gd name="adj" fmla="val 16667"/>
            </a:avLst>
          </a:prstGeom>
          <a:ln w="254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3" name="TextBox 16"/>
          <p:cNvSpPr/>
          <p:nvPr/>
        </p:nvSpPr>
        <p:spPr>
          <a:xfrm>
            <a:off x="1115616" y="3809155"/>
            <a:ext cx="1728192" cy="333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精准化个性匹配，智能竞价系统</a:t>
            </a:r>
          </a:p>
        </p:txBody>
      </p:sp>
      <p:sp>
        <p:nvSpPr>
          <p:cNvPr id="164" name="圆角矩形 17"/>
          <p:cNvSpPr/>
          <p:nvPr/>
        </p:nvSpPr>
        <p:spPr>
          <a:xfrm>
            <a:off x="3491879" y="3579862"/>
            <a:ext cx="2160241" cy="792090"/>
          </a:xfrm>
          <a:prstGeom prst="roundRect">
            <a:avLst>
              <a:gd name="adj" fmla="val 16667"/>
            </a:avLst>
          </a:prstGeom>
          <a:ln w="254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5" name="圆角矩形 18"/>
          <p:cNvSpPr/>
          <p:nvPr/>
        </p:nvSpPr>
        <p:spPr>
          <a:xfrm>
            <a:off x="6084168" y="3579862"/>
            <a:ext cx="2160241" cy="792090"/>
          </a:xfrm>
          <a:prstGeom prst="roundRect">
            <a:avLst>
              <a:gd name="adj" fmla="val 16667"/>
            </a:avLst>
          </a:prstGeom>
          <a:ln w="25400">
            <a:solidFill>
              <a:srgbClr val="F2F2F2"/>
            </a:solidFill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6" name="TextBox 19"/>
          <p:cNvSpPr/>
          <p:nvPr/>
        </p:nvSpPr>
        <p:spPr>
          <a:xfrm>
            <a:off x="3779913" y="3673259"/>
            <a:ext cx="1584176" cy="587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多种创意互动玩法，引导用户参与并完成高效转化</a:t>
            </a:r>
          </a:p>
        </p:txBody>
      </p:sp>
      <p:sp>
        <p:nvSpPr>
          <p:cNvPr id="167" name="TextBox 20"/>
          <p:cNvSpPr/>
          <p:nvPr/>
        </p:nvSpPr>
        <p:spPr>
          <a:xfrm>
            <a:off x="6196768" y="3800259"/>
            <a:ext cx="1935039" cy="3335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ts val="2000"/>
              </a:lnSpc>
              <a:defRPr sz="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顶级媒体深度合作，汇聚海量用户</a:t>
            </a:r>
          </a:p>
        </p:txBody>
      </p:sp>
      <p:sp>
        <p:nvSpPr>
          <p:cNvPr id="168" name="矩形 22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69" name="矩形 23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0" name="文本框 49"/>
          <p:cNvSpPr/>
          <p:nvPr/>
        </p:nvSpPr>
        <p:spPr>
          <a:xfrm>
            <a:off x="286939" y="412750"/>
            <a:ext cx="27384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t>2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" grpId="1" animBg="1" advAuto="0"/>
      <p:bldP spid="169" grpId="2" animBg="1" advAuto="0"/>
      <p:bldP spid="170" grpId="3" animBg="1" advAuto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6" name="矩形 3"/>
          <p:cNvSpPr/>
          <p:nvPr/>
        </p:nvSpPr>
        <p:spPr>
          <a:xfrm>
            <a:off x="981134" y="751804"/>
            <a:ext cx="1349085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F2F2F2"/>
                </a:solidFill>
                <a:latin typeface="Adobe 宋体 Std L"/>
                <a:ea typeface="Adobe 宋体 Std L"/>
                <a:cs typeface="Adobe 宋体 Std L"/>
                <a:sym typeface="Adobe 宋体 Std L"/>
              </a:defRPr>
            </a:lvl1pPr>
          </a:lstStyle>
          <a:p>
            <a:r>
              <a:rPr lang="en-US" dirty="0"/>
              <a:t>Marketing </a:t>
            </a:r>
            <a:r>
              <a:rPr lang="en-US" altLang="zh-CN" dirty="0" smtClean="0"/>
              <a:t>P</a:t>
            </a:r>
            <a:r>
              <a:rPr lang="en-US" dirty="0" smtClean="0"/>
              <a:t>ath</a:t>
            </a:r>
            <a:endParaRPr dirty="0"/>
          </a:p>
        </p:txBody>
      </p:sp>
      <p:sp>
        <p:nvSpPr>
          <p:cNvPr id="7" name="TextBox 4"/>
          <p:cNvSpPr/>
          <p:nvPr/>
        </p:nvSpPr>
        <p:spPr>
          <a:xfrm>
            <a:off x="395535" y="391764"/>
            <a:ext cx="25202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/>
              <a:t>广告</a:t>
            </a:r>
            <a:r>
              <a:rPr lang="zh-CN" altLang="en-US" dirty="0" smtClean="0"/>
              <a:t>营销路径</a:t>
            </a:r>
            <a:endParaRPr dirty="0"/>
          </a:p>
        </p:txBody>
      </p:sp>
      <p:sp>
        <p:nvSpPr>
          <p:cNvPr id="8" name="直接连接符 7"/>
          <p:cNvSpPr/>
          <p:nvPr/>
        </p:nvSpPr>
        <p:spPr>
          <a:xfrm>
            <a:off x="845675" y="751804"/>
            <a:ext cx="1620002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9" name="矩形 22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矩形 23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1" name="文本框 49"/>
          <p:cNvSpPr/>
          <p:nvPr/>
        </p:nvSpPr>
        <p:spPr>
          <a:xfrm>
            <a:off x="286939" y="412750"/>
            <a:ext cx="27384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3</a:t>
            </a:r>
            <a:endParaRPr dirty="0"/>
          </a:p>
        </p:txBody>
      </p:sp>
      <p:grpSp>
        <p:nvGrpSpPr>
          <p:cNvPr id="28" name="组合 27"/>
          <p:cNvGrpSpPr/>
          <p:nvPr/>
        </p:nvGrpSpPr>
        <p:grpSpPr>
          <a:xfrm>
            <a:off x="2713325" y="1304839"/>
            <a:ext cx="1473072" cy="3141445"/>
            <a:chOff x="2105614" y="604511"/>
            <a:chExt cx="1791337" cy="3820170"/>
          </a:xfrm>
        </p:grpSpPr>
        <p:pic>
          <p:nvPicPr>
            <p:cNvPr id="20" name="image.png" descr="image.png"/>
            <p:cNvPicPr>
              <a:picLocks/>
            </p:cNvPicPr>
            <p:nvPr/>
          </p:nvPicPr>
          <p:blipFill>
            <a:blip r:embed="rId2" cstate="print">
              <a:extLst/>
            </a:blip>
            <a:stretch>
              <a:fillRect/>
            </a:stretch>
          </p:blipFill>
          <p:spPr>
            <a:xfrm>
              <a:off x="2105614" y="604511"/>
              <a:ext cx="1791337" cy="3820170"/>
            </a:xfrm>
            <a:prstGeom prst="rect">
              <a:avLst/>
            </a:prstGeom>
            <a:ln w="12700">
              <a:miter lim="400000"/>
            </a:ln>
          </p:spPr>
        </p:pic>
        <p:pic>
          <p:nvPicPr>
            <p:cNvPr id="21" name="pasted-image.png" descr="pasted-image.png"/>
            <p:cNvPicPr>
              <a:picLocks noChangeAspect="1"/>
            </p:cNvPicPr>
            <p:nvPr/>
          </p:nvPicPr>
          <p:blipFill>
            <a:blip r:embed="rId3" cstate="print">
              <a:extLst/>
            </a:blip>
            <a:stretch>
              <a:fillRect/>
            </a:stretch>
          </p:blipFill>
          <p:spPr>
            <a:xfrm>
              <a:off x="2179903" y="1053637"/>
              <a:ext cx="1642759" cy="2921919"/>
            </a:xfrm>
            <a:prstGeom prst="rect">
              <a:avLst/>
            </a:prstGeom>
            <a:ln w="12700">
              <a:miter lim="400000"/>
            </a:ln>
          </p:spPr>
        </p:pic>
      </p:grpSp>
      <p:pic>
        <p:nvPicPr>
          <p:cNvPr id="22" name="成组" descr="成组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869146" y="1304839"/>
            <a:ext cx="1462942" cy="3119842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" name="成组"/>
          <p:cNvGrpSpPr/>
          <p:nvPr/>
        </p:nvGrpSpPr>
        <p:grpSpPr>
          <a:xfrm>
            <a:off x="4829409" y="1326442"/>
            <a:ext cx="1462941" cy="3119842"/>
            <a:chOff x="0" y="0"/>
            <a:chExt cx="1462940" cy="3119840"/>
          </a:xfrm>
        </p:grpSpPr>
        <p:pic>
          <p:nvPicPr>
            <p:cNvPr id="24" name="image.png" descr="image.png"/>
            <p:cNvPicPr>
              <a:picLocks/>
            </p:cNvPicPr>
            <p:nvPr/>
          </p:nvPicPr>
          <p:blipFill>
            <a:blip r:embed="rId2" cstate="print">
              <a:extLst/>
            </a:blip>
            <a:srcRect/>
            <a:stretch>
              <a:fillRect/>
            </a:stretch>
          </p:blipFill>
          <p:spPr>
            <a:xfrm>
              <a:off x="0" y="0"/>
              <a:ext cx="1462941" cy="3119841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25" name="pasted-image.png" descr="pasted-image.png"/>
            <p:cNvPicPr>
              <a:picLocks noChangeAspect="1"/>
            </p:cNvPicPr>
            <p:nvPr/>
          </p:nvPicPr>
          <p:blipFill>
            <a:blip r:embed="rId4" cstate="print">
              <a:extLst/>
            </a:blip>
            <a:srcRect/>
            <a:stretch>
              <a:fillRect/>
            </a:stretch>
          </p:blipFill>
          <p:spPr>
            <a:xfrm>
              <a:off x="52249" y="358895"/>
              <a:ext cx="1341720" cy="2386472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27" name="pasted-image.png" descr="pasted-image.png"/>
          <p:cNvPicPr>
            <a:picLocks noChangeAspect="1"/>
          </p:cNvPicPr>
          <p:nvPr/>
        </p:nvPicPr>
        <p:blipFill>
          <a:blip r:embed="rId5" cstate="print">
            <a:extLst/>
          </a:blip>
          <a:srcRect/>
          <a:stretch>
            <a:fillRect/>
          </a:stretch>
        </p:blipFill>
        <p:spPr>
          <a:xfrm>
            <a:off x="6905093" y="1624861"/>
            <a:ext cx="1368186" cy="243354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" name="image.png" descr="image.png"/>
          <p:cNvPicPr>
            <a:picLocks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627755" y="1304839"/>
            <a:ext cx="1473072" cy="314144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037" y="1674168"/>
            <a:ext cx="1348000" cy="2384239"/>
          </a:xfrm>
          <a:prstGeom prst="rect">
            <a:avLst/>
          </a:prstGeom>
        </p:spPr>
      </p:pic>
      <p:sp>
        <p:nvSpPr>
          <p:cNvPr id="34" name="右箭头 33"/>
          <p:cNvSpPr/>
          <p:nvPr/>
        </p:nvSpPr>
        <p:spPr>
          <a:xfrm>
            <a:off x="2255455" y="2638415"/>
            <a:ext cx="318499" cy="627765"/>
          </a:xfrm>
          <a:prstGeom prst="rightArrow">
            <a:avLst/>
          </a:prstGeom>
          <a:solidFill>
            <a:srgbClr val="F7B90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5" name="右箭头 34"/>
          <p:cNvSpPr/>
          <p:nvPr/>
        </p:nvSpPr>
        <p:spPr>
          <a:xfrm>
            <a:off x="4369843" y="2638414"/>
            <a:ext cx="318499" cy="627765"/>
          </a:xfrm>
          <a:prstGeom prst="rightArrow">
            <a:avLst/>
          </a:prstGeom>
          <a:solidFill>
            <a:srgbClr val="F7B90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6" name="右箭头 35"/>
          <p:cNvSpPr/>
          <p:nvPr/>
        </p:nvSpPr>
        <p:spPr>
          <a:xfrm>
            <a:off x="6484231" y="2638413"/>
            <a:ext cx="318499" cy="627765"/>
          </a:xfrm>
          <a:prstGeom prst="rightArrow">
            <a:avLst/>
          </a:prstGeom>
          <a:solidFill>
            <a:srgbClr val="F7B902"/>
          </a:solidFill>
          <a:ln w="25400" cap="flat">
            <a:noFill/>
            <a:prstDash val="solid"/>
            <a:round/>
          </a:ln>
          <a:effectLst>
            <a:outerShdw blurRad="38100" dist="23000" dir="5400000" rotWithShape="0">
              <a:srgbClr val="000000">
                <a:alpha val="35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6037" y="2054831"/>
            <a:ext cx="1348000" cy="516919"/>
          </a:xfrm>
          <a:prstGeom prst="rect">
            <a:avLst/>
          </a:prstGeom>
          <a:noFill/>
          <a:ln w="25400" cap="flat">
            <a:solidFill>
              <a:srgbClr val="C0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0735" y="4532700"/>
            <a:ext cx="190494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100" b="1" dirty="0">
                <a:solidFill>
                  <a:schemeClr val="bg1"/>
                </a:solidFill>
              </a:rPr>
              <a:t>丰富</a:t>
            </a:r>
            <a:r>
              <a:rPr lang="zh-CN" altLang="en-US" sz="1100" b="1" dirty="0" smtClean="0">
                <a:solidFill>
                  <a:schemeClr val="bg1"/>
                </a:solidFill>
              </a:rPr>
              <a:t>多样的入口展现形式</a:t>
            </a:r>
            <a:endParaRPr kumimoji="0" lang="zh-CN" altLang="en-US" sz="11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573954" y="4532700"/>
            <a:ext cx="190494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点击参与互动活动</a:t>
            </a:r>
            <a:endParaRPr kumimoji="0" lang="zh-CN" altLang="en-US" sz="11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587173" y="4532700"/>
            <a:ext cx="190494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获得广告主福利优惠券</a:t>
            </a:r>
            <a:endParaRPr kumimoji="0" lang="zh-CN" altLang="en-US" sz="11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642726" y="4532700"/>
            <a:ext cx="1904942" cy="26160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100" b="1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进入落地页为广告主引流</a:t>
            </a:r>
            <a:endParaRPr kumimoji="0" lang="zh-CN" altLang="en-US" sz="1100" b="1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3623752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 advAuto="0"/>
      <p:bldP spid="10" grpId="0" animBg="1" advAuto="0"/>
      <p:bldP spid="11" grpId="0" animBg="1" advAuto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矩形 3"/>
          <p:cNvSpPr/>
          <p:nvPr/>
        </p:nvSpPr>
        <p:spPr>
          <a:xfrm>
            <a:off x="802003" y="751804"/>
            <a:ext cx="20672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F2F2F2"/>
                </a:solidFill>
                <a:latin typeface="Adobe 宋体 Std L"/>
                <a:ea typeface="Adobe 宋体 Std L"/>
                <a:cs typeface="Adobe 宋体 Std L"/>
                <a:sym typeface="Adobe 宋体 Std L"/>
              </a:defRPr>
            </a:lvl1pPr>
          </a:lstStyle>
          <a:p>
            <a:r>
              <a:rPr lang="en-US" dirty="0" smtClean="0"/>
              <a:t>Advertisement Entrance</a:t>
            </a:r>
            <a:endParaRPr dirty="0"/>
          </a:p>
        </p:txBody>
      </p:sp>
      <p:sp>
        <p:nvSpPr>
          <p:cNvPr id="6" name="TextBox 4"/>
          <p:cNvSpPr/>
          <p:nvPr/>
        </p:nvSpPr>
        <p:spPr>
          <a:xfrm>
            <a:off x="395535" y="391764"/>
            <a:ext cx="25202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流量入口</a:t>
            </a:r>
            <a:endParaRPr dirty="0"/>
          </a:p>
        </p:txBody>
      </p:sp>
      <p:sp>
        <p:nvSpPr>
          <p:cNvPr id="7" name="直接连接符 6"/>
          <p:cNvSpPr/>
          <p:nvPr/>
        </p:nvSpPr>
        <p:spPr>
          <a:xfrm>
            <a:off x="845675" y="751804"/>
            <a:ext cx="1620002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矩形 22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矩形 23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文本框 49"/>
          <p:cNvSpPr/>
          <p:nvPr/>
        </p:nvSpPr>
        <p:spPr>
          <a:xfrm>
            <a:off x="286939" y="412750"/>
            <a:ext cx="27384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43439" y="1348740"/>
            <a:ext cx="1842135" cy="3277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673750" y="1340142"/>
            <a:ext cx="1860045" cy="33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/>
          <p:nvPr/>
        </p:nvSpPr>
        <p:spPr>
          <a:xfrm>
            <a:off x="4831615" y="4681763"/>
            <a:ext cx="1152128" cy="2590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100" dirty="0" smtClean="0"/>
              <a:t>社区类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懂球帝</a:t>
            </a:r>
            <a:endParaRPr sz="1100" dirty="0"/>
          </a:p>
        </p:txBody>
      </p:sp>
      <p:sp>
        <p:nvSpPr>
          <p:cNvPr id="14" name="TextBox 10"/>
          <p:cNvSpPr/>
          <p:nvPr/>
        </p:nvSpPr>
        <p:spPr>
          <a:xfrm>
            <a:off x="7075581" y="4681763"/>
            <a:ext cx="1152128" cy="2590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100" dirty="0" smtClean="0"/>
              <a:t>资讯类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墨迹天气</a:t>
            </a:r>
            <a:endParaRPr sz="11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95535" y="1348740"/>
            <a:ext cx="1798955" cy="3291205"/>
          </a:xfrm>
          <a:prstGeom prst="rect">
            <a:avLst/>
          </a:prstGeom>
        </p:spPr>
      </p:pic>
      <p:sp>
        <p:nvSpPr>
          <p:cNvPr id="16" name="TextBox 10"/>
          <p:cNvSpPr/>
          <p:nvPr/>
        </p:nvSpPr>
        <p:spPr>
          <a:xfrm>
            <a:off x="673204" y="4681763"/>
            <a:ext cx="1152128" cy="2590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100" dirty="0"/>
              <a:t>浏览器</a:t>
            </a:r>
            <a:r>
              <a:rPr lang="en-US" altLang="zh-CN" sz="1100" dirty="0"/>
              <a:t>-</a:t>
            </a:r>
            <a:r>
              <a:rPr lang="zh-CN" altLang="en-US" sz="1100" dirty="0"/>
              <a:t>手机百度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465677" y="1348740"/>
            <a:ext cx="1806575" cy="3291840"/>
          </a:xfrm>
          <a:prstGeom prst="rect">
            <a:avLst/>
          </a:prstGeom>
        </p:spPr>
      </p:pic>
      <p:sp>
        <p:nvSpPr>
          <p:cNvPr id="18" name="TextBox 10"/>
          <p:cNvSpPr/>
          <p:nvPr/>
        </p:nvSpPr>
        <p:spPr>
          <a:xfrm>
            <a:off x="2723661" y="4681763"/>
            <a:ext cx="1152128" cy="2590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zh-CN" sz="1100" dirty="0"/>
              <a:t>平台类</a:t>
            </a:r>
            <a:r>
              <a:rPr lang="en-US" altLang="zh-CN" sz="1100" dirty="0"/>
              <a:t>-</a:t>
            </a:r>
            <a:r>
              <a:rPr lang="zh-CN" altLang="zh-CN" sz="1100" dirty="0"/>
              <a:t>新浪微博</a:t>
            </a:r>
          </a:p>
        </p:txBody>
      </p:sp>
      <p:sp>
        <p:nvSpPr>
          <p:cNvPr id="19" name="矩形 18"/>
          <p:cNvSpPr/>
          <p:nvPr/>
        </p:nvSpPr>
        <p:spPr>
          <a:xfrm>
            <a:off x="2465677" y="2137025"/>
            <a:ext cx="1806575" cy="221921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543439" y="2259888"/>
            <a:ext cx="1806575" cy="2219218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6673750" y="1890445"/>
            <a:ext cx="1860045" cy="97604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34784301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 animBg="1" advAuto="0"/>
      <p:bldP spid="10" grpId="0" animBg="1" advAuto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矩形 3"/>
          <p:cNvSpPr/>
          <p:nvPr/>
        </p:nvSpPr>
        <p:spPr>
          <a:xfrm>
            <a:off x="802003" y="751804"/>
            <a:ext cx="2067231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1400">
                <a:solidFill>
                  <a:srgbClr val="F2F2F2"/>
                </a:solidFill>
                <a:latin typeface="Adobe 宋体 Std L"/>
                <a:ea typeface="Adobe 宋体 Std L"/>
                <a:cs typeface="Adobe 宋体 Std L"/>
                <a:sym typeface="Adobe 宋体 Std L"/>
              </a:defRPr>
            </a:lvl1pPr>
          </a:lstStyle>
          <a:p>
            <a:r>
              <a:rPr lang="en-US" dirty="0" smtClean="0"/>
              <a:t>Advertisement Entrance</a:t>
            </a:r>
            <a:endParaRPr dirty="0"/>
          </a:p>
        </p:txBody>
      </p:sp>
      <p:sp>
        <p:nvSpPr>
          <p:cNvPr id="6" name="TextBox 4"/>
          <p:cNvSpPr/>
          <p:nvPr/>
        </p:nvSpPr>
        <p:spPr>
          <a:xfrm>
            <a:off x="395535" y="391764"/>
            <a:ext cx="25202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流量入口</a:t>
            </a:r>
            <a:endParaRPr dirty="0"/>
          </a:p>
        </p:txBody>
      </p:sp>
      <p:sp>
        <p:nvSpPr>
          <p:cNvPr id="7" name="直接连接符 6"/>
          <p:cNvSpPr/>
          <p:nvPr/>
        </p:nvSpPr>
        <p:spPr>
          <a:xfrm>
            <a:off x="845675" y="751804"/>
            <a:ext cx="1620002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8" name="矩形 22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9" name="矩形 23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0" name="文本框 49"/>
          <p:cNvSpPr/>
          <p:nvPr/>
        </p:nvSpPr>
        <p:spPr>
          <a:xfrm>
            <a:off x="286939" y="412750"/>
            <a:ext cx="27384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4</a:t>
            </a:r>
            <a:endParaRPr dirty="0"/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2148" y="1280205"/>
            <a:ext cx="1846580" cy="332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610" y="1280840"/>
            <a:ext cx="1852930" cy="332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TextBox 10"/>
          <p:cNvSpPr/>
          <p:nvPr/>
        </p:nvSpPr>
        <p:spPr>
          <a:xfrm>
            <a:off x="695521" y="4674196"/>
            <a:ext cx="1152128" cy="2590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100" dirty="0" smtClean="0"/>
              <a:t>视频类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芒果</a:t>
            </a:r>
            <a:r>
              <a:rPr lang="en-US" altLang="zh-CN" sz="1100" dirty="0" smtClean="0"/>
              <a:t>TV</a:t>
            </a:r>
            <a:endParaRPr sz="1100" dirty="0"/>
          </a:p>
        </p:txBody>
      </p:sp>
      <p:sp>
        <p:nvSpPr>
          <p:cNvPr id="14" name="TextBox 10"/>
          <p:cNvSpPr/>
          <p:nvPr/>
        </p:nvSpPr>
        <p:spPr>
          <a:xfrm>
            <a:off x="2967404" y="4674196"/>
            <a:ext cx="1152128" cy="2590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100" dirty="0" smtClean="0"/>
              <a:t>母婴类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智慧树</a:t>
            </a:r>
            <a:endParaRPr sz="1100" dirty="0"/>
          </a:p>
        </p:txBody>
      </p:sp>
      <p:sp>
        <p:nvSpPr>
          <p:cNvPr id="15" name="TextBox 10"/>
          <p:cNvSpPr/>
          <p:nvPr/>
        </p:nvSpPr>
        <p:spPr>
          <a:xfrm>
            <a:off x="5087651" y="4674196"/>
            <a:ext cx="1152128" cy="2590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100" dirty="0" smtClean="0"/>
              <a:t>图片类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美图秀秀</a:t>
            </a:r>
            <a:endParaRPr sz="1100" dirty="0"/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849074" y="1296030"/>
            <a:ext cx="1860045" cy="330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" name="TextBox 10"/>
          <p:cNvSpPr/>
          <p:nvPr/>
        </p:nvSpPr>
        <p:spPr>
          <a:xfrm>
            <a:off x="7049905" y="4674196"/>
            <a:ext cx="1499235" cy="25908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微软雅黑" panose="020B0503020204020204" charset="-122"/>
              </a:defRPr>
            </a:lvl1pPr>
          </a:lstStyle>
          <a:p>
            <a:r>
              <a:rPr lang="zh-CN" altLang="en-US" sz="1100" dirty="0" smtClean="0"/>
              <a:t>工具类</a:t>
            </a:r>
            <a:r>
              <a:rPr lang="en-US" altLang="zh-CN" sz="1100" dirty="0" smtClean="0"/>
              <a:t>-</a:t>
            </a:r>
            <a:r>
              <a:rPr lang="zh-CN" altLang="en-US" sz="1100" dirty="0" smtClean="0"/>
              <a:t>平安好医生</a:t>
            </a:r>
            <a:endParaRPr sz="1100" dirty="0"/>
          </a:p>
        </p:txBody>
      </p:sp>
      <p:sp>
        <p:nvSpPr>
          <p:cNvPr id="19" name="矩形 18"/>
          <p:cNvSpPr/>
          <p:nvPr/>
        </p:nvSpPr>
        <p:spPr>
          <a:xfrm>
            <a:off x="6849074" y="1671905"/>
            <a:ext cx="1860045" cy="97604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xmlns="" id="{939FF2E2-BFD0-47A4-A3A3-00700FF0B91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569274" y="1296029"/>
            <a:ext cx="1867802" cy="3308401"/>
          </a:xfrm>
          <a:prstGeom prst="rect">
            <a:avLst/>
          </a:prstGeom>
          <a:ln>
            <a:noFill/>
          </a:ln>
          <a:effectLst/>
        </p:spPr>
      </p:pic>
      <p:sp>
        <p:nvSpPr>
          <p:cNvPr id="22" name="矩形 21"/>
          <p:cNvSpPr/>
          <p:nvPr/>
        </p:nvSpPr>
        <p:spPr>
          <a:xfrm>
            <a:off x="2577031" y="2355610"/>
            <a:ext cx="1860045" cy="976045"/>
          </a:xfrm>
          <a:prstGeom prst="rect">
            <a:avLst/>
          </a:prstGeom>
          <a:noFill/>
          <a:ln w="25400" cap="flat">
            <a:solidFill>
              <a:srgbClr val="FF0000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ctr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j-lt"/>
              <a:ea typeface="+mj-ea"/>
              <a:cs typeface="+mj-cs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0672075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 advAuto="0"/>
      <p:bldP spid="9" grpId="0" animBg="1" advAuto="0"/>
      <p:bldP spid="10" grpId="0" animBg="1" advAuto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176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7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178" name="文本框 49"/>
          <p:cNvSpPr/>
          <p:nvPr/>
        </p:nvSpPr>
        <p:spPr>
          <a:xfrm>
            <a:off x="286939" y="412750"/>
            <a:ext cx="27384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5</a:t>
            </a:r>
            <a:endParaRPr dirty="0"/>
          </a:p>
        </p:txBody>
      </p:sp>
      <p:sp>
        <p:nvSpPr>
          <p:cNvPr id="179" name="TextBox 10"/>
          <p:cNvSpPr/>
          <p:nvPr/>
        </p:nvSpPr>
        <p:spPr>
          <a:xfrm>
            <a:off x="251519" y="391764"/>
            <a:ext cx="2520282" cy="4089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t>媒体资源</a:t>
            </a:r>
          </a:p>
        </p:txBody>
      </p:sp>
      <p:sp>
        <p:nvSpPr>
          <p:cNvPr id="180" name="直接连接符 11"/>
          <p:cNvSpPr/>
          <p:nvPr/>
        </p:nvSpPr>
        <p:spPr>
          <a:xfrm>
            <a:off x="881660" y="751804"/>
            <a:ext cx="1260001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81" name="矩形 12"/>
          <p:cNvSpPr/>
          <p:nvPr/>
        </p:nvSpPr>
        <p:spPr>
          <a:xfrm>
            <a:off x="831899" y="751804"/>
            <a:ext cx="1359522" cy="2692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2F2F2"/>
                </a:solidFill>
                <a:latin typeface="Adobe 宋体 Std L"/>
                <a:ea typeface="Adobe 宋体 Std L"/>
                <a:cs typeface="Adobe 宋体 Std L"/>
                <a:sym typeface="Adobe 宋体 Std L"/>
              </a:defRPr>
            </a:lvl1pPr>
          </a:lstStyle>
          <a:p>
            <a:r>
              <a:t>Our Resources</a:t>
            </a:r>
          </a:p>
        </p:txBody>
      </p:sp>
      <p:sp>
        <p:nvSpPr>
          <p:cNvPr id="183" name="TextBox 14"/>
          <p:cNvSpPr/>
          <p:nvPr/>
        </p:nvSpPr>
        <p:spPr>
          <a:xfrm>
            <a:off x="1488772" y="4377689"/>
            <a:ext cx="6166456" cy="5105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45719" rIns="45719">
            <a:spAutoFit/>
          </a:bodyPr>
          <a:lstStyle/>
          <a:p>
            <a:pPr algn="ctr">
              <a:defRPr sz="1400" b="1">
                <a:solidFill>
                  <a:srgbClr val="DDDDDD"/>
                </a:solidFill>
                <a:latin typeface="微软雅黑"/>
                <a:ea typeface="微软雅黑"/>
                <a:cs typeface="微软雅黑"/>
                <a:sym typeface="微软雅黑"/>
              </a:defRPr>
            </a:pPr>
            <a:r>
              <a:rPr dirty="0"/>
              <a:t>合作媒体集群可供承载</a:t>
            </a:r>
            <a:r>
              <a:rPr sz="2400" dirty="0"/>
              <a:t>百亿</a:t>
            </a:r>
            <a:r>
              <a:rPr dirty="0"/>
              <a:t>量级广告曝光，日触达用户数量超过</a:t>
            </a:r>
            <a:r>
              <a:rPr sz="2400" dirty="0"/>
              <a:t>1亿</a:t>
            </a:r>
            <a:r>
              <a:rPr dirty="0"/>
              <a:t>人次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t="24026" r="154" b="8511"/>
          <a:stretch/>
        </p:blipFill>
        <p:spPr>
          <a:xfrm>
            <a:off x="466976" y="1364109"/>
            <a:ext cx="7965396" cy="2989944"/>
          </a:xfrm>
          <a:prstGeom prst="rect">
            <a:avLst/>
          </a:prstGeom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1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3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6" grpId="1" animBg="1" advAuto="0"/>
      <p:bldP spid="177" grpId="2" animBg="1" advAuto="0"/>
      <p:bldP spid="178" grpId="3" animBg="1" advAuto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>
              <a:alpha val="83137"/>
            </a:srgbClr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  <a:effectLst>
                  <a:outerShdw blurRad="38100" dist="38100" dir="2700000" rotWithShape="0">
                    <a:srgbClr val="000000">
                      <a:alpha val="43137"/>
                    </a:srgbClr>
                  </a:outerShdw>
                </a:effectLst>
              </a:defRPr>
            </a:pPr>
            <a:endParaRPr/>
          </a:p>
        </p:txBody>
      </p:sp>
      <p:sp>
        <p:nvSpPr>
          <p:cNvPr id="5" name="矩形 6"/>
          <p:cNvSpPr/>
          <p:nvPr/>
        </p:nvSpPr>
        <p:spPr>
          <a:xfrm>
            <a:off x="0" y="412750"/>
            <a:ext cx="45719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6" name="矩形 7"/>
          <p:cNvSpPr/>
          <p:nvPr/>
        </p:nvSpPr>
        <p:spPr>
          <a:xfrm>
            <a:off x="114298" y="412750"/>
            <a:ext cx="619126" cy="538609"/>
          </a:xfrm>
          <a:prstGeom prst="rect">
            <a:avLst/>
          </a:prstGeom>
          <a:solidFill>
            <a:srgbClr val="F7B902"/>
          </a:solidFill>
          <a:ln w="12700">
            <a:miter lim="400000"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7" name="文本框 49"/>
          <p:cNvSpPr/>
          <p:nvPr/>
        </p:nvSpPr>
        <p:spPr>
          <a:xfrm>
            <a:off x="286939" y="412750"/>
            <a:ext cx="273844" cy="523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2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</a:lstStyle>
          <a:p>
            <a:r>
              <a:rPr lang="en-US" dirty="0" smtClean="0"/>
              <a:t>6</a:t>
            </a:r>
            <a:endParaRPr dirty="0"/>
          </a:p>
        </p:txBody>
      </p:sp>
      <p:sp>
        <p:nvSpPr>
          <p:cNvPr id="8" name="TextBox 10"/>
          <p:cNvSpPr/>
          <p:nvPr/>
        </p:nvSpPr>
        <p:spPr>
          <a:xfrm>
            <a:off x="251519" y="391764"/>
            <a:ext cx="2520282" cy="3693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b="1">
                <a:solidFill>
                  <a:srgbClr val="F2F2F2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</a:lstStyle>
          <a:p>
            <a:r>
              <a:rPr lang="zh-CN" altLang="en-US" dirty="0" smtClean="0"/>
              <a:t>人群画像</a:t>
            </a:r>
            <a:endParaRPr dirty="0"/>
          </a:p>
        </p:txBody>
      </p:sp>
      <p:sp>
        <p:nvSpPr>
          <p:cNvPr id="9" name="直接连接符 11"/>
          <p:cNvSpPr/>
          <p:nvPr/>
        </p:nvSpPr>
        <p:spPr>
          <a:xfrm>
            <a:off x="881660" y="751804"/>
            <a:ext cx="1260001" cy="1"/>
          </a:xfrm>
          <a:prstGeom prst="line">
            <a:avLst/>
          </a:prstGeom>
          <a:ln>
            <a:solidFill>
              <a:srgbClr val="BFBFBF"/>
            </a:solidFill>
          </a:ln>
        </p:spPr>
        <p:txBody>
          <a:bodyPr lIns="45719" rIns="45719"/>
          <a:lstStyle/>
          <a:p>
            <a:endParaRPr/>
          </a:p>
        </p:txBody>
      </p:sp>
      <p:sp>
        <p:nvSpPr>
          <p:cNvPr id="10" name="矩形 12"/>
          <p:cNvSpPr/>
          <p:nvPr/>
        </p:nvSpPr>
        <p:spPr>
          <a:xfrm>
            <a:off x="831899" y="751804"/>
            <a:ext cx="1359522" cy="307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lIns="45719" rIns="45719">
            <a:spAutoFit/>
          </a:bodyPr>
          <a:lstStyle>
            <a:lvl1pPr algn="ctr">
              <a:defRPr sz="1400">
                <a:solidFill>
                  <a:srgbClr val="F2F2F2"/>
                </a:solidFill>
                <a:latin typeface="Adobe 宋体 Std L"/>
                <a:ea typeface="Adobe 宋体 Std L"/>
                <a:cs typeface="Adobe 宋体 Std L"/>
                <a:sym typeface="Adobe 宋体 Std L"/>
              </a:defRPr>
            </a:lvl1pPr>
          </a:lstStyle>
          <a:p>
            <a:r>
              <a:rPr dirty="0"/>
              <a:t>Our </a:t>
            </a:r>
            <a:r>
              <a:rPr lang="en-US" altLang="zh-CN" dirty="0" smtClean="0"/>
              <a:t>Users</a:t>
            </a:r>
            <a:endParaRPr dirty="0"/>
          </a:p>
        </p:txBody>
      </p:sp>
      <p:grpSp>
        <p:nvGrpSpPr>
          <p:cNvPr id="23" name="组合 22"/>
          <p:cNvGrpSpPr/>
          <p:nvPr/>
        </p:nvGrpSpPr>
        <p:grpSpPr>
          <a:xfrm>
            <a:off x="4144406" y="567595"/>
            <a:ext cx="4027470" cy="779830"/>
            <a:chOff x="3475489" y="951359"/>
            <a:chExt cx="5109258" cy="1144448"/>
          </a:xfrm>
        </p:grpSpPr>
        <p:sp>
          <p:nvSpPr>
            <p:cNvPr id="17" name="object 41"/>
            <p:cNvSpPr/>
            <p:nvPr/>
          </p:nvSpPr>
          <p:spPr>
            <a:xfrm>
              <a:off x="3944167" y="1187504"/>
              <a:ext cx="4181856" cy="908303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8" name="object 42"/>
            <p:cNvSpPr/>
            <p:nvPr/>
          </p:nvSpPr>
          <p:spPr>
            <a:xfrm>
              <a:off x="4025154" y="1253161"/>
              <a:ext cx="4075429" cy="802005"/>
            </a:xfrm>
            <a:custGeom>
              <a:avLst/>
              <a:gdLst/>
              <a:ahLst/>
              <a:cxnLst/>
              <a:rect l="l" t="t" r="r" b="b"/>
              <a:pathLst>
                <a:path w="4075429" h="802005">
                  <a:moveTo>
                    <a:pt x="0" y="801624"/>
                  </a:moveTo>
                  <a:lnTo>
                    <a:pt x="4075175" y="801624"/>
                  </a:lnTo>
                  <a:lnTo>
                    <a:pt x="4075175" y="0"/>
                  </a:lnTo>
                  <a:lnTo>
                    <a:pt x="0" y="0"/>
                  </a:lnTo>
                  <a:lnTo>
                    <a:pt x="0" y="801624"/>
                  </a:lnTo>
                  <a:close/>
                </a:path>
              </a:pathLst>
            </a:custGeom>
            <a:solidFill>
              <a:srgbClr val="132034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endParaRPr>
            </a:p>
          </p:txBody>
        </p:sp>
        <p:sp>
          <p:nvSpPr>
            <p:cNvPr id="19" name="object 43"/>
            <p:cNvSpPr txBox="1"/>
            <p:nvPr/>
          </p:nvSpPr>
          <p:spPr>
            <a:xfrm>
              <a:off x="4265506" y="1471898"/>
              <a:ext cx="3527298" cy="406513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algn="ctr" hangingPunct="1"/>
              <a:r>
                <a:rPr b="1" kern="1200" spc="-5" dirty="0">
                  <a:solidFill>
                    <a:srgbClr val="FFFFFF"/>
                  </a:solidFill>
                  <a:latin typeface="Microsoft YaHei"/>
                  <a:cs typeface="Microsoft YaHei"/>
                </a:rPr>
                <a:t>男 </a:t>
              </a:r>
              <a:r>
                <a:rPr lang="en-US" b="1" kern="1200" spc="-5" dirty="0" smtClean="0">
                  <a:solidFill>
                    <a:srgbClr val="FFFFFF"/>
                  </a:solidFill>
                  <a:latin typeface="Microsoft YaHei"/>
                  <a:cs typeface="Microsoft YaHei"/>
                </a:rPr>
                <a:t>54.8</a:t>
              </a:r>
              <a:r>
                <a:rPr b="1" kern="1200" spc="-5" dirty="0" smtClean="0">
                  <a:solidFill>
                    <a:srgbClr val="FFFFFF"/>
                  </a:solidFill>
                  <a:latin typeface="Microsoft YaHei"/>
                  <a:cs typeface="Microsoft YaHei"/>
                </a:rPr>
                <a:t>%</a:t>
              </a:r>
              <a:r>
                <a:rPr lang="en-US" b="1" kern="1200" spc="-5" dirty="0" smtClean="0">
                  <a:solidFill>
                    <a:srgbClr val="FFFFFF"/>
                  </a:solidFill>
                  <a:latin typeface="Microsoft YaHei"/>
                  <a:cs typeface="Microsoft YaHei"/>
                </a:rPr>
                <a:t>      </a:t>
              </a:r>
              <a:r>
                <a:rPr b="1" kern="1200" spc="-5" dirty="0" smtClean="0">
                  <a:solidFill>
                    <a:srgbClr val="FFFFFF"/>
                  </a:solidFill>
                  <a:latin typeface="Microsoft YaHei"/>
                  <a:cs typeface="Microsoft YaHei"/>
                </a:rPr>
                <a:t>女</a:t>
              </a:r>
              <a:r>
                <a:rPr b="1" kern="1200" spc="-330" dirty="0" smtClean="0">
                  <a:solidFill>
                    <a:srgbClr val="FFFFFF"/>
                  </a:solidFill>
                  <a:latin typeface="Microsoft YaHei"/>
                  <a:cs typeface="Microsoft YaHei"/>
                </a:rPr>
                <a:t> </a:t>
              </a:r>
              <a:r>
                <a:rPr lang="en-US" b="1" kern="1200" spc="-5" dirty="0" smtClean="0">
                  <a:solidFill>
                    <a:srgbClr val="FFFFFF"/>
                  </a:solidFill>
                  <a:latin typeface="Microsoft YaHei"/>
                  <a:cs typeface="Microsoft YaHei"/>
                </a:rPr>
                <a:t>45.2</a:t>
              </a:r>
              <a:r>
                <a:rPr b="1" kern="1200" spc="-5" dirty="0" smtClean="0">
                  <a:solidFill>
                    <a:srgbClr val="FFFFFF"/>
                  </a:solidFill>
                  <a:latin typeface="Microsoft YaHei"/>
                  <a:cs typeface="Microsoft YaHei"/>
                </a:rPr>
                <a:t>%</a:t>
              </a:r>
              <a:endParaRPr kern="1200" dirty="0">
                <a:solidFill>
                  <a:prstClr val="white"/>
                </a:solidFill>
                <a:latin typeface="Microsoft YaHei"/>
                <a:cs typeface="Microsoft YaHei"/>
              </a:endParaRPr>
            </a:p>
          </p:txBody>
        </p:sp>
        <p:sp>
          <p:nvSpPr>
            <p:cNvPr id="20" name="object 44"/>
            <p:cNvSpPr/>
            <p:nvPr/>
          </p:nvSpPr>
          <p:spPr>
            <a:xfrm>
              <a:off x="6065790" y="1388798"/>
              <a:ext cx="0" cy="560070"/>
            </a:xfrm>
            <a:custGeom>
              <a:avLst/>
              <a:gdLst/>
              <a:ahLst/>
              <a:cxnLst/>
              <a:rect l="l" t="t" r="r" b="b"/>
              <a:pathLst>
                <a:path h="560069">
                  <a:moveTo>
                    <a:pt x="0" y="0"/>
                  </a:moveTo>
                  <a:lnTo>
                    <a:pt x="0" y="560070"/>
                  </a:lnTo>
                </a:path>
              </a:pathLst>
            </a:custGeom>
            <a:ln w="6096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cs"/>
              </a:endParaRPr>
            </a:p>
          </p:txBody>
        </p:sp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75489" y="951359"/>
              <a:ext cx="829568" cy="1112912"/>
            </a:xfrm>
            <a:prstGeom prst="rect">
              <a:avLst/>
            </a:prstGeom>
          </p:spPr>
        </p:pic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92804" y="973938"/>
              <a:ext cx="791943" cy="1093290"/>
            </a:xfrm>
            <a:prstGeom prst="rect">
              <a:avLst/>
            </a:prstGeom>
          </p:spPr>
        </p:pic>
      </p:grpSp>
      <p:grpSp>
        <p:nvGrpSpPr>
          <p:cNvPr id="74" name="组合 73"/>
          <p:cNvGrpSpPr/>
          <p:nvPr/>
        </p:nvGrpSpPr>
        <p:grpSpPr>
          <a:xfrm>
            <a:off x="1068900" y="1688100"/>
            <a:ext cx="7212787" cy="2268303"/>
            <a:chOff x="1138667" y="1950140"/>
            <a:chExt cx="7248508" cy="2279537"/>
          </a:xfrm>
        </p:grpSpPr>
        <p:cxnSp>
          <p:nvCxnSpPr>
            <p:cNvPr id="54" name="直接连接符 53"/>
            <p:cNvCxnSpPr/>
            <p:nvPr/>
          </p:nvCxnSpPr>
          <p:spPr>
            <a:xfrm flipV="1">
              <a:off x="2134548" y="2863454"/>
              <a:ext cx="880225" cy="544573"/>
            </a:xfrm>
            <a:prstGeom prst="line">
              <a:avLst/>
            </a:prstGeom>
            <a:noFill/>
            <a:ln w="139700" cap="flat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49" name="椭圆 48"/>
            <p:cNvSpPr/>
            <p:nvPr/>
          </p:nvSpPr>
          <p:spPr>
            <a:xfrm>
              <a:off x="1138667" y="3067269"/>
              <a:ext cx="1074564" cy="1074564"/>
            </a:xfrm>
            <a:prstGeom prst="ellipse">
              <a:avLst/>
            </a:prstGeom>
            <a:solidFill>
              <a:srgbClr val="F7B902"/>
            </a:solidFill>
            <a:ln w="25400" cap="flat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 flipH="1" flipV="1">
              <a:off x="4312414" y="2868307"/>
              <a:ext cx="808418" cy="519413"/>
            </a:xfrm>
            <a:prstGeom prst="line">
              <a:avLst/>
            </a:prstGeom>
            <a:noFill/>
            <a:ln w="139700" cap="flat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58" name="直接连接符 57"/>
            <p:cNvCxnSpPr/>
            <p:nvPr/>
          </p:nvCxnSpPr>
          <p:spPr>
            <a:xfrm flipH="1">
              <a:off x="6032868" y="2863454"/>
              <a:ext cx="1487724" cy="741097"/>
            </a:xfrm>
            <a:prstGeom prst="line">
              <a:avLst/>
            </a:prstGeom>
            <a:noFill/>
            <a:ln w="139700" cap="flat">
              <a:solidFill>
                <a:schemeClr val="bg1">
                  <a:lumMod val="50000"/>
                </a:schemeClr>
              </a:solidFill>
              <a:prstDash val="solid"/>
              <a:round/>
            </a:ln>
            <a:effectLst>
              <a:outerShdw blurRad="38100" dist="20000" dir="5400000" rotWithShape="0">
                <a:srgbClr val="000000">
                  <a:alpha val="38000"/>
                </a:srgb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52" name="椭圆 51"/>
            <p:cNvSpPr/>
            <p:nvPr/>
          </p:nvSpPr>
          <p:spPr>
            <a:xfrm>
              <a:off x="6779587" y="1950140"/>
              <a:ext cx="1555351" cy="1555351"/>
            </a:xfrm>
            <a:prstGeom prst="ellipse">
              <a:avLst/>
            </a:prstGeom>
            <a:solidFill>
              <a:srgbClr val="F7B902"/>
            </a:solidFill>
            <a:ln w="25400" cap="flat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2967684" y="1960112"/>
              <a:ext cx="1417031" cy="1417031"/>
            </a:xfrm>
            <a:prstGeom prst="ellipse">
              <a:avLst/>
            </a:prstGeom>
            <a:solidFill>
              <a:srgbClr val="F7B902"/>
            </a:solidFill>
            <a:ln w="25400" cap="flat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4988302" y="3049918"/>
              <a:ext cx="1179759" cy="1179759"/>
            </a:xfrm>
            <a:prstGeom prst="ellipse">
              <a:avLst/>
            </a:prstGeom>
            <a:solidFill>
              <a:srgbClr val="F7B902"/>
            </a:solidFill>
            <a:ln w="25400" cap="flat">
              <a:noFill/>
              <a:prstDash val="solid"/>
              <a:rou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1208420" y="3535920"/>
              <a:ext cx="1330813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占比</a:t>
              </a:r>
              <a:r>
                <a:rPr kumimoji="0" lang="en-US" altLang="zh-CN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11.2</a:t>
              </a:r>
              <a:r>
                <a:rPr kumimoji="0" lang="en-US" altLang="zh-CN" sz="12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%</a:t>
              </a:r>
              <a:endParaRPr kumimoji="0" lang="zh-CN" alt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1275663" y="3329922"/>
              <a:ext cx="86599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学生用户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241510" y="2404811"/>
              <a:ext cx="86599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商旅人士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3183005" y="2669217"/>
              <a:ext cx="1226350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占比</a:t>
              </a:r>
              <a:r>
                <a:rPr kumimoji="0" lang="en-US" altLang="zh-CN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26.4</a:t>
              </a:r>
              <a:r>
                <a:rPr kumimoji="0" lang="en-US" altLang="zh-CN" sz="12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%</a:t>
              </a:r>
              <a:endParaRPr kumimoji="0" lang="zh-CN" alt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5114878" y="3617278"/>
              <a:ext cx="1201987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占比</a:t>
              </a:r>
              <a:r>
                <a:rPr kumimoji="0" lang="en-US" altLang="zh-CN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21.4</a:t>
              </a:r>
              <a:r>
                <a:rPr kumimoji="0" lang="en-US" altLang="zh-CN" sz="12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%</a:t>
              </a:r>
              <a:endParaRPr kumimoji="0" lang="zh-CN" alt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5154177" y="3373162"/>
              <a:ext cx="86599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母婴女性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105959" y="2719006"/>
              <a:ext cx="1281216" cy="3693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2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占比</a:t>
              </a:r>
              <a:r>
                <a:rPr kumimoji="0" lang="en-US" altLang="zh-CN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36.7</a:t>
              </a:r>
              <a:r>
                <a:rPr kumimoji="0" lang="en-US" altLang="zh-CN" sz="12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%</a:t>
              </a:r>
              <a:endParaRPr kumimoji="0" lang="zh-CN" altLang="en-US" sz="12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7171122" y="2420041"/>
              <a:ext cx="865999" cy="3077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400" b="1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+mj-lt"/>
                  <a:ea typeface="+mj-ea"/>
                  <a:cs typeface="+mj-cs"/>
                  <a:sym typeface="Calibri"/>
                </a:rPr>
                <a:t>白领用户</a:t>
              </a:r>
              <a:endParaRPr kumimoji="0" lang="zh-CN" altLang="en-US" sz="1400" b="1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j-lt"/>
                <a:ea typeface="+mj-ea"/>
                <a:cs typeface="+mj-cs"/>
                <a:sym typeface="Calibri"/>
              </a:endParaRPr>
            </a:p>
          </p:txBody>
        </p:sp>
      </p:grpSp>
      <p:sp>
        <p:nvSpPr>
          <p:cNvPr id="73" name="文本框 72"/>
          <p:cNvSpPr txBox="1"/>
          <p:nvPr/>
        </p:nvSpPr>
        <p:spPr>
          <a:xfrm>
            <a:off x="960219" y="4036393"/>
            <a:ext cx="7283019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dirty="0" smtClean="0">
                <a:solidFill>
                  <a:schemeClr val="bg1"/>
                </a:solidFill>
                <a:latin typeface="+mn-ea"/>
                <a:cs typeface="华文细黑"/>
              </a:rPr>
              <a:t>多元化海量用户群体，全面覆盖各类消费人群</a:t>
            </a:r>
            <a:endParaRPr lang="en-US" altLang="zh-CN" b="1" dirty="0" smtClean="0">
              <a:solidFill>
                <a:schemeClr val="bg1"/>
              </a:solidFill>
              <a:latin typeface="+mn-ea"/>
              <a:cs typeface="华文细黑"/>
            </a:endParaRPr>
          </a:p>
          <a:p>
            <a:pPr algn="ctr">
              <a:lnSpc>
                <a:spcPct val="120000"/>
              </a:lnSpc>
            </a:pPr>
            <a:r>
              <a:rPr lang="zh-CN" altLang="en-US" b="1" dirty="0">
                <a:solidFill>
                  <a:schemeClr val="bg1"/>
                </a:solidFill>
                <a:latin typeface="+mn-ea"/>
                <a:cs typeface="华文细黑"/>
              </a:rPr>
              <a:t>精</a:t>
            </a:r>
            <a:r>
              <a:rPr lang="zh-CN" altLang="en-US" b="1" dirty="0" smtClean="0">
                <a:solidFill>
                  <a:schemeClr val="bg1"/>
                </a:solidFill>
                <a:latin typeface="+mn-ea"/>
                <a:cs typeface="华文细黑"/>
              </a:rPr>
              <a:t>准高度匹配电商，贷款，保险，棋牌，彩票，教育等行业广告主</a:t>
            </a:r>
            <a:endParaRPr lang="en-US" altLang="zh-CN" b="1" dirty="0" smtClean="0">
              <a:solidFill>
                <a:schemeClr val="bg1"/>
              </a:solidFill>
              <a:latin typeface="+mn-ea"/>
              <a:cs typeface="华文细黑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401618645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iterate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4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 advAuto="0"/>
      <p:bldP spid="6" grpId="0" animBg="1" advAuto="0"/>
      <p:bldP spid="7" grpId="0" animBg="1" advAuto="0"/>
    </p:bldLst>
  </p:timing>
</p:sld>
</file>

<file path=ppt/theme/theme1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 主题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Office 主题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blurRad="38100" dist="23000" dir="5400000" rotWithShape="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9" tIns="45719" rIns="45719" bIns="45719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679</Words>
  <Application>Microsoft Office PowerPoint</Application>
  <PresentationFormat>全屏显示(16:9)</PresentationFormat>
  <Paragraphs>148</Paragraphs>
  <Slides>29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1" baseType="lpstr">
      <vt:lpstr>Office 主题</vt:lpstr>
      <vt:lpstr>1_Office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刘廷洲</cp:lastModifiedBy>
  <cp:revision>26</cp:revision>
  <dcterms:modified xsi:type="dcterms:W3CDTF">2017-11-07T04:41:18Z</dcterms:modified>
</cp:coreProperties>
</file>